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2" r:id="rId3"/>
  </p:sldIdLst>
  <p:sldSz cx="9144000" cy="6858000" type="screen4x3"/>
  <p:notesSz cx="6858000" cy="9144000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9" autoAdjust="0"/>
    <p:restoredTop sz="94664" autoAdjust="0"/>
  </p:normalViewPr>
  <p:slideViewPr>
    <p:cSldViewPr>
      <p:cViewPr varScale="1">
        <p:scale>
          <a:sx n="83" d="100"/>
          <a:sy n="83" d="100"/>
        </p:scale>
        <p:origin x="-45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64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Titelmasterformat durch Klicken bearbeiten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 descr="Erste Frage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23012"/>
          </a:xfrm>
        </p:spPr>
        <p:txBody>
          <a:bodyPr/>
          <a:lstStyle/>
          <a:p>
            <a:r>
              <a:rPr lang="de-AT" sz="3200" dirty="0"/>
              <a:t>Frage 1:</a:t>
            </a:r>
            <a:br>
              <a:rPr lang="de-AT" sz="3200" dirty="0"/>
            </a:br>
            <a:r>
              <a:rPr lang="de-AT" sz="3200" dirty="0" smtClean="0"/>
              <a:t>Was entspricht der guten Praxis bei der Gestaltung von Folien?</a:t>
            </a:r>
            <a:r>
              <a:rPr lang="de-AT" sz="3200" dirty="0"/>
              <a:t/>
            </a:r>
            <a:br>
              <a:rPr lang="de-AT" sz="3200" dirty="0"/>
            </a:br>
            <a:r>
              <a:rPr lang="de-AT" sz="3200" dirty="0"/>
              <a:t/>
            </a:r>
            <a:br>
              <a:rPr lang="de-AT" sz="3200" dirty="0"/>
            </a:br>
            <a:r>
              <a:rPr lang="de-AT" sz="3200" dirty="0"/>
              <a:t>A	Viele verschiedene Farben verwenden</a:t>
            </a:r>
            <a:br>
              <a:rPr lang="de-AT" sz="3200" dirty="0"/>
            </a:br>
            <a:r>
              <a:rPr lang="de-AT" sz="3200" dirty="0"/>
              <a:t>B	Alle Objekte unterschiedlich animieren </a:t>
            </a:r>
            <a:br>
              <a:rPr lang="de-AT" sz="3200" dirty="0"/>
            </a:br>
            <a:r>
              <a:rPr lang="de-AT" sz="3200" dirty="0"/>
              <a:t>C	Jeder Folie den selben Titel geben</a:t>
            </a:r>
            <a:br>
              <a:rPr lang="de-AT" sz="3200" dirty="0"/>
            </a:br>
            <a:r>
              <a:rPr lang="de-AT" sz="3200" dirty="0"/>
              <a:t>D	Aufzählungen prägnant formulieren</a:t>
            </a:r>
            <a:br>
              <a:rPr lang="de-AT" sz="3200" dirty="0"/>
            </a:br>
            <a:r>
              <a:rPr lang="de-AT" sz="3200" dirty="0"/>
              <a:t/>
            </a:r>
            <a:br>
              <a:rPr lang="de-AT" sz="3200" dirty="0"/>
            </a:br>
            <a:r>
              <a:rPr lang="de-AT" sz="2000" b="1" dirty="0">
                <a:solidFill>
                  <a:schemeClr val="accent2"/>
                </a:solidFill>
              </a:rPr>
              <a:t>Der Buchstabe der richtigen Antwort (A, B, C oder D) lautet:</a:t>
            </a:r>
            <a:r>
              <a:rPr lang="de-AT" sz="3200" dirty="0"/>
              <a:t> </a:t>
            </a:r>
            <a:r>
              <a:rPr lang="de-AT" sz="3200" dirty="0" smtClean="0"/>
              <a:t>    </a:t>
            </a:r>
            <a:endParaRPr lang="de-AT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 descr="Zweite Frage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23012"/>
          </a:xfrm>
        </p:spPr>
        <p:txBody>
          <a:bodyPr/>
          <a:lstStyle/>
          <a:p>
            <a:r>
              <a:rPr lang="de-AT" sz="3200" dirty="0"/>
              <a:t>Frage 2:</a:t>
            </a:r>
            <a:br>
              <a:rPr lang="de-AT" sz="3200" dirty="0"/>
            </a:br>
            <a:r>
              <a:rPr lang="de-AT" sz="3200" dirty="0"/>
              <a:t>Welche Ansicht gibt es in PowerPoint?</a:t>
            </a:r>
            <a:br>
              <a:rPr lang="de-AT" sz="3200" dirty="0"/>
            </a:br>
            <a:r>
              <a:rPr lang="de-AT" sz="3200" dirty="0"/>
              <a:t/>
            </a:r>
            <a:br>
              <a:rPr lang="de-AT" sz="3200" dirty="0"/>
            </a:br>
            <a:r>
              <a:rPr lang="de-AT" sz="3200"/>
              <a:t>A	Entwurfsansicht</a:t>
            </a:r>
            <a:br>
              <a:rPr lang="de-AT" sz="3200"/>
            </a:br>
            <a:r>
              <a:rPr lang="de-AT" sz="3200"/>
              <a:t>B	Foliensortierung</a:t>
            </a:r>
            <a:br>
              <a:rPr lang="de-AT" sz="3200"/>
            </a:br>
            <a:r>
              <a:rPr lang="de-AT" sz="3200"/>
              <a:t>C	Datenblattansicht	</a:t>
            </a:r>
            <a:br>
              <a:rPr lang="de-AT" sz="3200"/>
            </a:br>
            <a:r>
              <a:rPr lang="de-AT" sz="3200"/>
              <a:t>D	Folienanimation</a:t>
            </a:r>
            <a:br>
              <a:rPr lang="de-AT" sz="3200"/>
            </a:br>
            <a:r>
              <a:rPr lang="de-AT" sz="3200"/>
              <a:t/>
            </a:r>
            <a:br>
              <a:rPr lang="de-AT" sz="3200"/>
            </a:br>
            <a:r>
              <a:rPr lang="de-AT" sz="2000" b="1">
                <a:solidFill>
                  <a:schemeClr val="accent2"/>
                </a:solidFill>
              </a:rPr>
              <a:t>Der Buchstabe der richtigen Antwort (A, B, C oder D) lautet:</a:t>
            </a:r>
            <a:r>
              <a:rPr lang="de-AT" sz="3200"/>
              <a:t> </a:t>
            </a:r>
            <a:r>
              <a:rPr lang="de-AT" sz="3200" smtClean="0"/>
              <a:t>    </a:t>
            </a:r>
            <a:endParaRPr lang="de-AT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Bildschirmpräsentation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Standarddesign</vt:lpstr>
      <vt:lpstr>Frage 1: Was entspricht der guten Praxis bei der Gestaltung von Folien?  A Viele verschiedene Farben verwenden B Alle Objekte unterschiedlich animieren  C Jeder Folie den selben Titel geben D Aufzählungen prägnant formulieren  Der Buchstabe der richtigen Antwort (A, B, C oder D) lautet:     </vt:lpstr>
      <vt:lpstr>Frage 2: Welche Ansicht gibt es in PowerPoint?  A Entwurfsansicht B Foliensortierung C Datenblattansicht  D Folienanimation  Der Buchstabe der richtigen Antwort (A, B, C oder D) lautet:     </vt:lpstr>
    </vt:vector>
  </TitlesOfParts>
  <Company>OCG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ECDL</dc:creator>
  <cp:lastModifiedBy>Eva Reckendorfer</cp:lastModifiedBy>
  <cp:revision>25</cp:revision>
  <dcterms:created xsi:type="dcterms:W3CDTF">2008-07-02T09:15:46Z</dcterms:created>
  <dcterms:modified xsi:type="dcterms:W3CDTF">2008-08-30T09:29:11Z</dcterms:modified>
</cp:coreProperties>
</file>