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5" r:id="rId14"/>
    <p:sldId id="269" r:id="rId15"/>
    <p:sldId id="270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8259-F840-49D9-9209-13EF43169BF6}" type="datetimeFigureOut">
              <a:rPr lang="de-AT" smtClean="0"/>
              <a:t>22.04.2017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8B92-DA64-46B8-914C-3461F408F43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74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8259-F840-49D9-9209-13EF43169BF6}" type="datetimeFigureOut">
              <a:rPr lang="de-AT" smtClean="0"/>
              <a:t>22.04.2017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8B92-DA64-46B8-914C-3461F408F43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25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8259-F840-49D9-9209-13EF43169BF6}" type="datetimeFigureOut">
              <a:rPr lang="de-AT" smtClean="0"/>
              <a:t>22.04.2017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8B92-DA64-46B8-914C-3461F408F43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754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8259-F840-49D9-9209-13EF43169BF6}" type="datetimeFigureOut">
              <a:rPr lang="de-AT" smtClean="0"/>
              <a:t>22.04.2017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8B92-DA64-46B8-914C-3461F408F43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173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8259-F840-49D9-9209-13EF43169BF6}" type="datetimeFigureOut">
              <a:rPr lang="de-AT" smtClean="0"/>
              <a:t>22.04.2017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8B92-DA64-46B8-914C-3461F408F43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945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8259-F840-49D9-9209-13EF43169BF6}" type="datetimeFigureOut">
              <a:rPr lang="de-AT" smtClean="0"/>
              <a:t>22.04.2017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8B92-DA64-46B8-914C-3461F408F43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185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8259-F840-49D9-9209-13EF43169BF6}" type="datetimeFigureOut">
              <a:rPr lang="de-AT" smtClean="0"/>
              <a:t>22.04.2017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8B92-DA64-46B8-914C-3461F408F43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843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8259-F840-49D9-9209-13EF43169BF6}" type="datetimeFigureOut">
              <a:rPr lang="de-AT" smtClean="0"/>
              <a:t>22.04.2017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8B92-DA64-46B8-914C-3461F408F43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675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8259-F840-49D9-9209-13EF43169BF6}" type="datetimeFigureOut">
              <a:rPr lang="de-AT" smtClean="0"/>
              <a:t>22.04.2017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8B92-DA64-46B8-914C-3461F408F43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632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8259-F840-49D9-9209-13EF43169BF6}" type="datetimeFigureOut">
              <a:rPr lang="de-AT" smtClean="0"/>
              <a:t>22.04.2017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8B92-DA64-46B8-914C-3461F408F43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307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8259-F840-49D9-9209-13EF43169BF6}" type="datetimeFigureOut">
              <a:rPr lang="de-AT" smtClean="0"/>
              <a:t>22.04.2017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8B92-DA64-46B8-914C-3461F408F43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581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8259-F840-49D9-9209-13EF43169BF6}" type="datetimeFigureOut">
              <a:rPr lang="de-AT" smtClean="0"/>
              <a:t>22.04.2017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18B92-DA64-46B8-914C-3461F408F43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11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h-salzburg.wikispaces.com/Magnetismus" TargetMode="External"/><Relationship Id="rId13" Type="http://schemas.openxmlformats.org/officeDocument/2006/relationships/hyperlink" Target="https://www.youtube.com/watch?v=N3egxBm-WlE" TargetMode="External"/><Relationship Id="rId3" Type="http://schemas.openxmlformats.org/officeDocument/2006/relationships/hyperlink" Target="http://www.weltderphysik.de/gebiet/stoffe/magnete/was-ist-magnetismus/" TargetMode="External"/><Relationship Id="rId7" Type="http://schemas.openxmlformats.org/officeDocument/2006/relationships/hyperlink" Target="http://www.physikfuerkids.de/wiewas/index.html" TargetMode="External"/><Relationship Id="rId12" Type="http://schemas.openxmlformats.org/officeDocument/2006/relationships/hyperlink" Target="https://www.youtube.com/watch?v=UhvA_0azb9M" TargetMode="External"/><Relationship Id="rId2" Type="http://schemas.openxmlformats.org/officeDocument/2006/relationships/hyperlink" Target="http://www.grund-wissen.de/physik/elektrizitaet-und-magnetismus/magnetismus.html" TargetMode="External"/><Relationship Id="rId16" Type="http://schemas.openxmlformats.org/officeDocument/2006/relationships/hyperlink" Target="https://www.youtube.com/watch?v=ahJYuVV6Q6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ustfrei-lernen.de/elektrotechnik/magnetismus-magnetische-felder.html" TargetMode="External"/><Relationship Id="rId11" Type="http://schemas.openxmlformats.org/officeDocument/2006/relationships/hyperlink" Target="https://www.youtube.com/watch?v=n1AeRcBTUrk" TargetMode="External"/><Relationship Id="rId5" Type="http://schemas.openxmlformats.org/officeDocument/2006/relationships/hyperlink" Target="http://www.wdr.de/tv/wissenmachtah/bibliothek/magnetismus.php5" TargetMode="External"/><Relationship Id="rId15" Type="http://schemas.openxmlformats.org/officeDocument/2006/relationships/hyperlink" Target="https://www.youtube.com/watch?v=j7ivKgL6GSY" TargetMode="External"/><Relationship Id="rId10" Type="http://schemas.openxmlformats.org/officeDocument/2006/relationships/hyperlink" Target="https://www.youtube.com/watch?v=TtrynAaLU1I" TargetMode="External"/><Relationship Id="rId4" Type="http://schemas.openxmlformats.org/officeDocument/2006/relationships/hyperlink" Target="http://www.chemie.de/lexikon/Magnetismus.html" TargetMode="External"/><Relationship Id="rId9" Type="http://schemas.openxmlformats.org/officeDocument/2006/relationships/hyperlink" Target="http://www.hilli1.de/Physik/Folien/Magnt/1magnet.htm" TargetMode="External"/><Relationship Id="rId14" Type="http://schemas.openxmlformats.org/officeDocument/2006/relationships/hyperlink" Target="https://www.youtube.com/watch?v=yOBZ1JkoNS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ymbalo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nmsnd.symbaloo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098" y="2042588"/>
            <a:ext cx="2143125" cy="2143125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53661" y="4375761"/>
            <a:ext cx="9144000" cy="1574874"/>
          </a:xfrm>
        </p:spPr>
        <p:txBody>
          <a:bodyPr>
            <a:noAutofit/>
          </a:bodyPr>
          <a:lstStyle/>
          <a:p>
            <a:r>
              <a:rPr lang="de-AT" sz="4800" dirty="0"/>
              <a:t>mehr als nur ein Linkverwaltungsprogramm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754921" y="652211"/>
            <a:ext cx="654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7200" b="1" dirty="0" err="1">
                <a:solidFill>
                  <a:srgbClr val="FF0000"/>
                </a:solidFill>
              </a:rPr>
              <a:t>Symbaloo</a:t>
            </a:r>
            <a:endParaRPr lang="de-AT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5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52660"/>
          </a:xfrm>
        </p:spPr>
        <p:txBody>
          <a:bodyPr/>
          <a:lstStyle/>
          <a:p>
            <a:pPr algn="ctr"/>
            <a:r>
              <a:rPr lang="de-AT" b="1" dirty="0">
                <a:solidFill>
                  <a:srgbClr val="FF0000"/>
                </a:solidFill>
              </a:rPr>
              <a:t>Anwendungsbeispiele</a:t>
            </a:r>
          </a:p>
        </p:txBody>
      </p:sp>
      <p:pic>
        <p:nvPicPr>
          <p:cNvPr id="2058" name="Picture 10" descr="http://www.helpfreetheearth.com/img/chain%20lin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91" y="1982997"/>
            <a:ext cx="2351596" cy="145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887" y="2259569"/>
            <a:ext cx="5357307" cy="16083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277" y="4509703"/>
            <a:ext cx="7860268" cy="116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52660"/>
          </a:xfrm>
        </p:spPr>
        <p:txBody>
          <a:bodyPr/>
          <a:lstStyle/>
          <a:p>
            <a:pPr algn="ctr"/>
            <a:r>
              <a:rPr lang="de-AT" b="1" dirty="0">
                <a:solidFill>
                  <a:srgbClr val="FF0000"/>
                </a:solidFill>
              </a:rPr>
              <a:t>Anwendungsbeispiele</a:t>
            </a:r>
          </a:p>
        </p:txBody>
      </p:sp>
      <p:pic>
        <p:nvPicPr>
          <p:cNvPr id="2052" name="Picture 4" descr="http://robonwriting.com/wp-content/uploads/2013/03/film-re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93" y="1650506"/>
            <a:ext cx="1829478" cy="160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4/40/Youtube_icon.svg/1024px-Youtube_ic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48" y="3779477"/>
            <a:ext cx="2731785" cy="273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pedagogie.ac-aix-marseille.fr/upload/docs/image/png/2014-10/geogebra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108" y="1786693"/>
            <a:ext cx="5848523" cy="160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ocialgeek.co/wp-content/uploads/2014/05/vimeo_logo_white_on_blue-psd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7" b="9835"/>
          <a:stretch/>
        </p:blipFill>
        <p:spPr bwMode="auto">
          <a:xfrm>
            <a:off x="6465650" y="4310636"/>
            <a:ext cx="3923490" cy="166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6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52660"/>
          </a:xfrm>
        </p:spPr>
        <p:txBody>
          <a:bodyPr/>
          <a:lstStyle/>
          <a:p>
            <a:pPr algn="ctr"/>
            <a:r>
              <a:rPr lang="de-AT" b="1" dirty="0">
                <a:solidFill>
                  <a:srgbClr val="FF0000"/>
                </a:solidFill>
              </a:rPr>
              <a:t>Anwendungsbeispiele</a:t>
            </a:r>
          </a:p>
        </p:txBody>
      </p:sp>
      <p:pic>
        <p:nvPicPr>
          <p:cNvPr id="2050" name="Picture 2" descr="http://www.thefludyers.co.uk/wp-content/uploads/2014/09/qu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51" y="1774157"/>
            <a:ext cx="3585936" cy="179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81" y="3732552"/>
            <a:ext cx="2259199" cy="223437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158" y="3723496"/>
            <a:ext cx="2331150" cy="23049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2604" y="3794079"/>
            <a:ext cx="2284023" cy="223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9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>
                <a:solidFill>
                  <a:srgbClr val="FF0000"/>
                </a:solidFill>
              </a:rPr>
              <a:t>Anwendungsbeispiele</a:t>
            </a:r>
          </a:p>
        </p:txBody>
      </p:sp>
      <p:pic>
        <p:nvPicPr>
          <p:cNvPr id="3074" name="Picture 2" descr="https://tse3.mm.bing.net/th?id=OIP.oqd_fCNpfkODhtAX1Scm4gEsEm&amp;pid=15.1&amp;P=0&amp;w=167&amp;h=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795" y="1626953"/>
            <a:ext cx="15906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echraze.com/wp-content/uploads/2014/11/PDF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83" y="1629166"/>
            <a:ext cx="1305732" cy="176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onnecting-software.com/wp-content/uploads/2015/11/google-driv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3" t="12487" r="26854" b="15767"/>
          <a:stretch/>
        </p:blipFill>
        <p:spPr bwMode="auto">
          <a:xfrm>
            <a:off x="8674105" y="4325508"/>
            <a:ext cx="1712346" cy="176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insupersite.com/site-files/winsupersite.com/files/imagecache/large_img/uploads/2015/08/onejp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8" r="19268"/>
          <a:stretch/>
        </p:blipFill>
        <p:spPr bwMode="auto">
          <a:xfrm>
            <a:off x="4961257" y="4848969"/>
            <a:ext cx="1555226" cy="141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draftplus.com/wp-content/uploads/2013/01/dropbox-02-1024x102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0" t="13030" r="20860" b="7606"/>
          <a:stretch/>
        </p:blipFill>
        <p:spPr bwMode="auto">
          <a:xfrm>
            <a:off x="1544968" y="4301749"/>
            <a:ext cx="1385880" cy="178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feil: gestreift nach rechts 7"/>
          <p:cNvSpPr/>
          <p:nvPr/>
        </p:nvSpPr>
        <p:spPr>
          <a:xfrm rot="5400000">
            <a:off x="5022988" y="2836388"/>
            <a:ext cx="1558977" cy="1428012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2050" name="Picture 2" descr="https://agence-de-traduction.org/wp-content/uploads/2016/05/Exce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54" y="1571903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indicons.com/files/icons/1637/file_icons_vs_2/256/jp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400" y="1572089"/>
            <a:ext cx="1821656" cy="182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8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>
                <a:solidFill>
                  <a:srgbClr val="FF0000"/>
                </a:solidFill>
              </a:rPr>
              <a:t>Anwendungsbeispiele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06" y="2296469"/>
            <a:ext cx="5398086" cy="348829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980" y="2296469"/>
            <a:ext cx="5505846" cy="348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>
                <a:solidFill>
                  <a:srgbClr val="FF0000"/>
                </a:solidFill>
              </a:rPr>
              <a:t>Workshop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6928" y="1690688"/>
            <a:ext cx="10786872" cy="4819840"/>
          </a:xfrm>
        </p:spPr>
        <p:txBody>
          <a:bodyPr>
            <a:normAutofit/>
          </a:bodyPr>
          <a:lstStyle/>
          <a:p>
            <a:pPr marL="3141663" indent="0">
              <a:buNone/>
            </a:pPr>
            <a:r>
              <a:rPr lang="de-AT" sz="3600" dirty="0"/>
              <a:t>Beginn: 	14:45 Uhr</a:t>
            </a:r>
          </a:p>
          <a:p>
            <a:pPr marL="3141663" indent="0">
              <a:buNone/>
            </a:pPr>
            <a:r>
              <a:rPr lang="de-AT" sz="3600" dirty="0"/>
              <a:t>Raum:		</a:t>
            </a:r>
            <a:r>
              <a:rPr lang="de-AT" sz="3600" dirty="0" err="1"/>
              <a:t>Hafelekar</a:t>
            </a:r>
            <a:endParaRPr lang="de-AT" sz="3600" dirty="0"/>
          </a:p>
          <a:p>
            <a:pPr marL="0" indent="0">
              <a:buNone/>
            </a:pPr>
            <a:endParaRPr lang="de-AT" sz="3600" dirty="0"/>
          </a:p>
          <a:p>
            <a:pPr marL="0" indent="0" algn="ctr">
              <a:buNone/>
            </a:pPr>
            <a:r>
              <a:rPr lang="de-AT" sz="3600" dirty="0"/>
              <a:t>Wir richten eine </a:t>
            </a:r>
            <a:r>
              <a:rPr lang="de-AT" sz="3600" dirty="0" err="1"/>
              <a:t>Symbaloo</a:t>
            </a:r>
            <a:r>
              <a:rPr lang="de-AT" sz="3600" dirty="0"/>
              <a:t>-Seite ein und</a:t>
            </a:r>
          </a:p>
          <a:p>
            <a:pPr marL="0" indent="0" algn="ctr">
              <a:buNone/>
            </a:pPr>
            <a:r>
              <a:rPr lang="de-AT" sz="3600" dirty="0"/>
              <a:t>unternehmen erste Schritte damit.</a:t>
            </a:r>
          </a:p>
          <a:p>
            <a:pPr marL="0" indent="0" algn="ctr">
              <a:buNone/>
            </a:pPr>
            <a:endParaRPr lang="de-AT" sz="3600" dirty="0"/>
          </a:p>
          <a:p>
            <a:pPr marL="0" indent="0" algn="ctr">
              <a:buNone/>
            </a:pPr>
            <a:r>
              <a:rPr lang="de-AT" sz="3600" dirty="0"/>
              <a:t>Eigenes Tablet / Handy mitbringen </a:t>
            </a:r>
            <a:br>
              <a:rPr lang="de-AT" sz="3600" dirty="0"/>
            </a:br>
            <a:r>
              <a:rPr lang="de-AT" sz="3600" dirty="0"/>
              <a:t>(wir stellen zudem schuleigene Tablets zur Verfügung)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947" y="619125"/>
            <a:ext cx="2143125" cy="21431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61912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8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8188" y="646479"/>
            <a:ext cx="7039708" cy="6077877"/>
          </a:xfrm>
        </p:spPr>
        <p:txBody>
          <a:bodyPr>
            <a:normAutofit fontScale="90000"/>
          </a:bodyPr>
          <a:lstStyle/>
          <a:p>
            <a:r>
              <a:rPr lang="de-AT" sz="1600" b="1" dirty="0"/>
              <a:t>Linkliste Magnetismus</a:t>
            </a:r>
            <a:br>
              <a:rPr lang="de-AT" sz="1600" b="1" dirty="0"/>
            </a:br>
            <a:br>
              <a:rPr lang="de-AT" sz="1600" b="1" dirty="0"/>
            </a:br>
            <a:r>
              <a:rPr lang="de-AT" sz="1600" b="1" dirty="0"/>
              <a:t>Theorie</a:t>
            </a:r>
            <a:br>
              <a:rPr lang="de-AT" sz="1600" dirty="0"/>
            </a:br>
            <a:r>
              <a:rPr lang="de-AT" sz="1600" u="sng" dirty="0">
                <a:hlinkClick r:id="rId2"/>
              </a:rPr>
              <a:t>http://www.grund-wissen.de/physik/elektrizitaet-und-magnetismus/magnetismus.html</a:t>
            </a:r>
            <a:br>
              <a:rPr lang="de-AT" sz="1600" dirty="0"/>
            </a:br>
            <a:r>
              <a:rPr lang="de-AT" sz="1600" u="sng" dirty="0">
                <a:hlinkClick r:id="rId3"/>
              </a:rPr>
              <a:t>http://www.weltderphysik.de/gebiet/stoffe/magnete/was-ist-magnetismus/</a:t>
            </a:r>
            <a:br>
              <a:rPr lang="de-AT" sz="1600" dirty="0"/>
            </a:br>
            <a:r>
              <a:rPr lang="de-AT" sz="1600" u="sng" dirty="0">
                <a:hlinkClick r:id="rId4"/>
              </a:rPr>
              <a:t>http://www.chemie.de/lexikon/Magnetismus.html</a:t>
            </a:r>
            <a:br>
              <a:rPr lang="de-AT" sz="1600" dirty="0"/>
            </a:br>
            <a:r>
              <a:rPr lang="de-AT" sz="1600" u="sng" dirty="0">
                <a:hlinkClick r:id="rId5"/>
              </a:rPr>
              <a:t>http://www.wdr.de/tv/wissenmachtah/bibliothek/magnetismus.php5</a:t>
            </a:r>
            <a:br>
              <a:rPr lang="de-AT" sz="1600" dirty="0"/>
            </a:br>
            <a:r>
              <a:rPr lang="de-AT" sz="1600" u="sng" dirty="0">
                <a:hlinkClick r:id="rId6"/>
              </a:rPr>
              <a:t>http://www.frustfrei-lernen.de/elektrotechnik/magnetismus-magnetische-felder.html</a:t>
            </a:r>
            <a:br>
              <a:rPr lang="de-AT" sz="1600" dirty="0"/>
            </a:br>
            <a:r>
              <a:rPr lang="de-AT" sz="1600" u="sng" dirty="0">
                <a:hlinkClick r:id="rId7"/>
              </a:rPr>
              <a:t>http://www.physikfuerkids.de/wiewas/index.html</a:t>
            </a:r>
            <a:br>
              <a:rPr lang="de-AT" sz="1600" dirty="0"/>
            </a:br>
            <a:r>
              <a:rPr lang="de-AT" sz="1600" u="sng" dirty="0">
                <a:hlinkClick r:id="rId8"/>
              </a:rPr>
              <a:t>https://ph-salzburg.wikispaces.com/Magnetismus</a:t>
            </a:r>
            <a:br>
              <a:rPr lang="de-AT" sz="1600" dirty="0"/>
            </a:br>
            <a:r>
              <a:rPr lang="de-AT" sz="1600" u="sng" dirty="0">
                <a:hlinkClick r:id="rId9"/>
              </a:rPr>
              <a:t>http://www.hilli1.de/Physik/Folien/Magnt/1magnet.htm</a:t>
            </a:r>
            <a:br>
              <a:rPr lang="de-AT" sz="1600" dirty="0"/>
            </a:br>
            <a:r>
              <a:rPr lang="de-AT" sz="1600" dirty="0"/>
              <a:t> </a:t>
            </a:r>
            <a:br>
              <a:rPr lang="de-AT" sz="1600" dirty="0"/>
            </a:br>
            <a:r>
              <a:rPr lang="de-AT" sz="1600" b="1" dirty="0"/>
              <a:t>Elektromagnete – Schulfilm</a:t>
            </a:r>
            <a:br>
              <a:rPr lang="de-AT" sz="1600" dirty="0"/>
            </a:br>
            <a:r>
              <a:rPr lang="de-AT" sz="1600" u="sng" dirty="0">
                <a:hlinkClick r:id="rId10"/>
              </a:rPr>
              <a:t>https://www.youtube.com/watch?v=TtrynAaLU1I</a:t>
            </a:r>
            <a:br>
              <a:rPr lang="de-AT" sz="1600" dirty="0"/>
            </a:br>
            <a:br>
              <a:rPr lang="de-AT" sz="1600" dirty="0"/>
            </a:br>
            <a:r>
              <a:rPr lang="de-AT" sz="1600" b="1" dirty="0"/>
              <a:t>Löwenzahn – im Zauber der magnetischen Kraft</a:t>
            </a:r>
            <a:br>
              <a:rPr lang="de-AT" sz="1600" dirty="0"/>
            </a:br>
            <a:r>
              <a:rPr lang="de-AT" sz="1600" u="sng" dirty="0">
                <a:hlinkClick r:id="rId11"/>
              </a:rPr>
              <a:t>https://www.youtube.com/watch?v=n1AeRcBTUrk</a:t>
            </a:r>
            <a:br>
              <a:rPr lang="de-AT" sz="1600" dirty="0"/>
            </a:br>
            <a:br>
              <a:rPr lang="de-AT" sz="1600" dirty="0"/>
            </a:br>
            <a:r>
              <a:rPr lang="de-AT" sz="1600" b="1" dirty="0"/>
              <a:t>Elektromagnetische Induktion easy erklärt</a:t>
            </a:r>
            <a:br>
              <a:rPr lang="de-AT" sz="1600" dirty="0"/>
            </a:br>
            <a:r>
              <a:rPr lang="de-AT" sz="1600" u="sng" dirty="0">
                <a:hlinkClick r:id="rId12"/>
              </a:rPr>
              <a:t>https://www.youtube.com/watch?v=UhvA_0azb9M</a:t>
            </a:r>
            <a:br>
              <a:rPr lang="de-AT" sz="1600" dirty="0"/>
            </a:br>
            <a:br>
              <a:rPr lang="de-AT" sz="1600" dirty="0"/>
            </a:br>
            <a:r>
              <a:rPr lang="de-AT" sz="1600" b="1" dirty="0"/>
              <a:t>Das Magnetfeld der Erde</a:t>
            </a:r>
            <a:br>
              <a:rPr lang="de-AT" sz="1600" dirty="0"/>
            </a:br>
            <a:r>
              <a:rPr lang="de-AT" sz="1600" u="sng" dirty="0">
                <a:hlinkClick r:id="rId13"/>
              </a:rPr>
              <a:t>https://www.youtube.com/watch?v=N3egxBm-WlE</a:t>
            </a:r>
            <a:br>
              <a:rPr lang="de-AT" sz="1600" dirty="0"/>
            </a:br>
            <a:r>
              <a:rPr lang="de-AT" sz="1600" u="sng" dirty="0">
                <a:hlinkClick r:id="rId14"/>
              </a:rPr>
              <a:t>https://www.youtube.com/watch?v=yOBZ1JkoNSQ</a:t>
            </a:r>
            <a:br>
              <a:rPr lang="de-AT" sz="1600" dirty="0"/>
            </a:br>
            <a:r>
              <a:rPr lang="de-AT" sz="1600" u="sng" dirty="0">
                <a:hlinkClick r:id="rId15"/>
              </a:rPr>
              <a:t>https://www.youtube.com/watch?v=j7ivKgL6GSY</a:t>
            </a:r>
            <a:br>
              <a:rPr lang="de-AT" sz="1600" dirty="0"/>
            </a:br>
            <a:br>
              <a:rPr lang="de-AT" sz="1600" dirty="0"/>
            </a:br>
            <a:r>
              <a:rPr lang="de-AT" sz="1600" b="1" dirty="0"/>
              <a:t>Wie funktioniert ein Kompass?</a:t>
            </a:r>
            <a:br>
              <a:rPr lang="de-AT" sz="1600" b="1" dirty="0"/>
            </a:br>
            <a:r>
              <a:rPr lang="de-AT" sz="1600" u="sng" dirty="0">
                <a:hlinkClick r:id="rId16"/>
              </a:rPr>
              <a:t>https://www.youtube.com/watch?v=ahJYuVV6Q6c</a:t>
            </a:r>
            <a:br>
              <a:rPr lang="de-AT" dirty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594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26" y="777108"/>
            <a:ext cx="11168580" cy="554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>
                <a:solidFill>
                  <a:srgbClr val="FF0000"/>
                </a:solidFill>
              </a:rPr>
              <a:t>Welche Ansprüche stellt man sich?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78600" cy="1222375"/>
          </a:xfrm>
        </p:spPr>
        <p:txBody>
          <a:bodyPr/>
          <a:lstStyle/>
          <a:p>
            <a:pPr marL="0" indent="0">
              <a:buNone/>
            </a:pPr>
            <a:r>
              <a:rPr lang="de-AT" b="1" dirty="0">
                <a:solidFill>
                  <a:srgbClr val="FF0000"/>
                </a:solidFill>
              </a:rPr>
              <a:t>Offen für alle Betriebssysteme</a:t>
            </a:r>
          </a:p>
          <a:p>
            <a:pPr marL="0" indent="0">
              <a:buNone/>
            </a:pPr>
            <a:r>
              <a:rPr lang="de-AT" dirty="0"/>
              <a:t>Android		iOS		Windows</a:t>
            </a:r>
          </a:p>
        </p:txBody>
      </p:sp>
      <p:pic>
        <p:nvPicPr>
          <p:cNvPr id="1026" name="Picture 2" descr="http://www.chryslerfreunde.de/stammtisch/media/hake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602" y="1944913"/>
            <a:ext cx="856221" cy="8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838200" y="3690715"/>
            <a:ext cx="6578600" cy="678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b="1" dirty="0">
                <a:solidFill>
                  <a:srgbClr val="FF0000"/>
                </a:solidFill>
              </a:rPr>
              <a:t>Es fallen keine Kosten an</a:t>
            </a:r>
          </a:p>
        </p:txBody>
      </p:sp>
      <p:pic>
        <p:nvPicPr>
          <p:cNvPr id="6" name="Picture 2" descr="http://www.chryslerfreunde.de/stammtisch/media/hake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601" y="3418794"/>
            <a:ext cx="856221" cy="8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hryslerfreunde.de/stammtisch/media/hake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600" y="5095646"/>
            <a:ext cx="856221" cy="8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838200" y="5199739"/>
            <a:ext cx="6578600" cy="710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b="1" dirty="0">
                <a:solidFill>
                  <a:srgbClr val="FF0000"/>
                </a:solidFill>
              </a:rPr>
              <a:t>Einfach zu bedienen</a:t>
            </a:r>
          </a:p>
        </p:txBody>
      </p:sp>
    </p:spTree>
    <p:extLst>
      <p:ext uri="{BB962C8B-B14F-4D97-AF65-F5344CB8AC3E}">
        <p14:creationId xmlns:p14="http://schemas.microsoft.com/office/powerpoint/2010/main" val="127683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1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>
                <a:solidFill>
                  <a:srgbClr val="FF0000"/>
                </a:solidFill>
              </a:rPr>
              <a:t>Anmeldung und Installation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6543" y="3216753"/>
            <a:ext cx="3370943" cy="579950"/>
          </a:xfrm>
        </p:spPr>
        <p:txBody>
          <a:bodyPr/>
          <a:lstStyle/>
          <a:p>
            <a:pPr marL="0" indent="0">
              <a:buNone/>
            </a:pPr>
            <a:r>
              <a:rPr lang="de-AT" dirty="0">
                <a:hlinkClick r:id="rId2"/>
              </a:rPr>
              <a:t>www.symbaloo.com</a:t>
            </a:r>
            <a:r>
              <a:rPr lang="de-AT" dirty="0"/>
              <a:t> 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6818085" y="3199377"/>
            <a:ext cx="3646714" cy="579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dirty="0">
                <a:hlinkClick r:id="rId2"/>
              </a:rPr>
              <a:t>www.nmsnd.symbaloo.com</a:t>
            </a:r>
            <a:r>
              <a:rPr lang="de-AT" dirty="0"/>
              <a:t> </a:t>
            </a:r>
          </a:p>
        </p:txBody>
      </p:sp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57" y="1568425"/>
            <a:ext cx="4660128" cy="1332956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59" y="3796703"/>
            <a:ext cx="4040324" cy="251709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090" y="1367694"/>
            <a:ext cx="10113819" cy="515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>
                <a:solidFill>
                  <a:srgbClr val="FF0000"/>
                </a:solidFill>
              </a:rPr>
              <a:t>Erste Schritte</a:t>
            </a: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56" y="1690688"/>
            <a:ext cx="8860246" cy="969282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572" y="2816895"/>
            <a:ext cx="3633016" cy="35357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190" y="3422651"/>
            <a:ext cx="4585612" cy="232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5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</p:spPr>
        <p:txBody>
          <a:bodyPr/>
          <a:lstStyle/>
          <a:p>
            <a:pPr algn="ctr"/>
            <a:r>
              <a:rPr lang="de-AT" b="1" dirty="0">
                <a:solidFill>
                  <a:srgbClr val="FF0000"/>
                </a:solidFill>
              </a:rPr>
              <a:t>Eigene </a:t>
            </a:r>
            <a:r>
              <a:rPr lang="de-AT" b="1" dirty="0" err="1">
                <a:solidFill>
                  <a:srgbClr val="FF0000"/>
                </a:solidFill>
              </a:rPr>
              <a:t>Webmixe</a:t>
            </a:r>
            <a:r>
              <a:rPr lang="de-AT" b="1" dirty="0">
                <a:solidFill>
                  <a:srgbClr val="FF0000"/>
                </a:solidFill>
              </a:rPr>
              <a:t> erstellen</a:t>
            </a: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7" y="1434906"/>
            <a:ext cx="10885714" cy="1440996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15640" y="3538038"/>
            <a:ext cx="5760720" cy="2684780"/>
          </a:xfrm>
          <a:prstGeom prst="rect">
            <a:avLst/>
          </a:prstGeom>
        </p:spPr>
      </p:pic>
      <p:pic>
        <p:nvPicPr>
          <p:cNvPr id="6" name="Grafik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06" y="1434906"/>
            <a:ext cx="11246615" cy="173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7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/>
          <a:lstStyle/>
          <a:p>
            <a:pPr algn="ctr"/>
            <a:r>
              <a:rPr lang="de-AT" b="1" dirty="0">
                <a:solidFill>
                  <a:srgbClr val="FF0000"/>
                </a:solidFill>
              </a:rPr>
              <a:t>Eine Kachel anlegen</a:t>
            </a:r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1063"/>
            <a:ext cx="3583033" cy="37826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716" y="1436914"/>
            <a:ext cx="3892124" cy="20074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316" y="3589457"/>
            <a:ext cx="3209524" cy="300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840" y="1435690"/>
            <a:ext cx="4054148" cy="430753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05" y="1914441"/>
            <a:ext cx="1625811" cy="159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2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>
                <a:solidFill>
                  <a:srgbClr val="FF0000"/>
                </a:solidFill>
              </a:rPr>
              <a:t>Kachel bearbeiten und teilen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53914"/>
            <a:ext cx="2699542" cy="514600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466" y="1453914"/>
            <a:ext cx="3438095" cy="104761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886" y="2779477"/>
            <a:ext cx="6285714" cy="106666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499428" y="4124088"/>
            <a:ext cx="67346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/>
              <a:t>PC – durch Klick auf Aktualisierung</a:t>
            </a:r>
          </a:p>
          <a:p>
            <a:endParaRPr lang="de-AT" sz="3600" dirty="0"/>
          </a:p>
          <a:p>
            <a:r>
              <a:rPr lang="de-AT" sz="3600" dirty="0"/>
              <a:t>Tablet, Smartphone – durch streichen von oben nach unten</a:t>
            </a:r>
          </a:p>
        </p:txBody>
      </p:sp>
    </p:spTree>
    <p:extLst>
      <p:ext uri="{BB962C8B-B14F-4D97-AF65-F5344CB8AC3E}">
        <p14:creationId xmlns:p14="http://schemas.microsoft.com/office/powerpoint/2010/main" val="37707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Breitbild</PresentationFormat>
  <Paragraphs>31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</vt:lpstr>
      <vt:lpstr>PowerPoint-Präsentation</vt:lpstr>
      <vt:lpstr>Linkliste Magnetismus  Theorie http://www.grund-wissen.de/physik/elektrizitaet-und-magnetismus/magnetismus.html http://www.weltderphysik.de/gebiet/stoffe/magnete/was-ist-magnetismus/ http://www.chemie.de/lexikon/Magnetismus.html http://www.wdr.de/tv/wissenmachtah/bibliothek/magnetismus.php5 http://www.frustfrei-lernen.de/elektrotechnik/magnetismus-magnetische-felder.html http://www.physikfuerkids.de/wiewas/index.html https://ph-salzburg.wikispaces.com/Magnetismus http://www.hilli1.de/Physik/Folien/Magnt/1magnet.htm   Elektromagnete – Schulfilm https://www.youtube.com/watch?v=TtrynAaLU1I  Löwenzahn – im Zauber der magnetischen Kraft https://www.youtube.com/watch?v=n1AeRcBTUrk  Elektromagnetische Induktion easy erklärt https://www.youtube.com/watch?v=UhvA_0azb9M  Das Magnetfeld der Erde https://www.youtube.com/watch?v=N3egxBm-WlE https://www.youtube.com/watch?v=yOBZ1JkoNSQ https://www.youtube.com/watch?v=j7ivKgL6GSY  Wie funktioniert ein Kompass? https://www.youtube.com/watch?v=ahJYuVV6Q6c </vt:lpstr>
      <vt:lpstr>PowerPoint-Präsentation</vt:lpstr>
      <vt:lpstr>Welche Ansprüche stellt man sich?</vt:lpstr>
      <vt:lpstr>Anmeldung und Installation</vt:lpstr>
      <vt:lpstr>Erste Schritte</vt:lpstr>
      <vt:lpstr>Eigene Webmixe erstellen</vt:lpstr>
      <vt:lpstr>Eine Kachel anlegen</vt:lpstr>
      <vt:lpstr>Kachel bearbeiten und teilen</vt:lpstr>
      <vt:lpstr>Anwendungsbeispiele</vt:lpstr>
      <vt:lpstr>Anwendungsbeispiele</vt:lpstr>
      <vt:lpstr>Anwendungsbeispiele</vt:lpstr>
      <vt:lpstr>Anwendungsbeispiele</vt:lpstr>
      <vt:lpstr>Anwendungsbeispiele</vt:lpstr>
      <vt:lpstr>Workshop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Robert Mairginter</dc:creator>
  <cp:lastModifiedBy>Andrea Prock</cp:lastModifiedBy>
  <cp:revision>35</cp:revision>
  <dcterms:created xsi:type="dcterms:W3CDTF">2017-04-13T07:07:07Z</dcterms:created>
  <dcterms:modified xsi:type="dcterms:W3CDTF">2017-04-22T17:28:03Z</dcterms:modified>
</cp:coreProperties>
</file>