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974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0307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3216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442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441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2705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169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523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68532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0362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8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118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922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198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66684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88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435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CD49717-7B35-43C8-8BA6-9C1D6FFB75D1}" type="datetimeFigureOut">
              <a:rPr lang="de-DE" smtClean="0"/>
              <a:t>01.06.2026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F6CD6CA-0080-4251-99C5-D8C106E789A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209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DDAEC4-C7B3-265E-F1FF-8111BD6B4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Mein Medientagebuch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264C19D-0574-43F1-27CD-79B7A63821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949360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113250-CC39-4B80-351D-B93C99BCF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Bevor du beginnst brauchst du…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7FBFEAE-2E46-4E63-EFC9-AA10409379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dirty="0"/>
              <a:t>Einen Stift (Bleistift, Buntstift,…)</a:t>
            </a:r>
          </a:p>
          <a:p>
            <a:pPr>
              <a:lnSpc>
                <a:spcPct val="150000"/>
              </a:lnSpc>
            </a:pPr>
            <a:r>
              <a:rPr lang="de-DE" dirty="0"/>
              <a:t>Die ausgedruckte Vorlage</a:t>
            </a:r>
          </a:p>
          <a:p>
            <a:pPr>
              <a:lnSpc>
                <a:spcPct val="150000"/>
              </a:lnSpc>
            </a:pPr>
            <a:r>
              <a:rPr lang="de-DE" dirty="0"/>
              <a:t>Und einen Gegenstand, wo du die Zettel aufbewahren kannst.</a:t>
            </a:r>
          </a:p>
        </p:txBody>
      </p:sp>
    </p:spTree>
    <p:extLst>
      <p:ext uri="{BB962C8B-B14F-4D97-AF65-F5344CB8AC3E}">
        <p14:creationId xmlns:p14="http://schemas.microsoft.com/office/powerpoint/2010/main" val="2427288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9D36F3-908C-F52D-57F8-DB0BFE3A8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Deine Aufgabe ist es…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234E548-8124-E12E-C26A-EC08216D93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dirty="0"/>
              <a:t>Eine Woche lang dein „Medientagebuch“ zu führen!</a:t>
            </a:r>
          </a:p>
          <a:p>
            <a:pPr>
              <a:lnSpc>
                <a:spcPct val="150000"/>
              </a:lnSpc>
            </a:pPr>
            <a:r>
              <a:rPr lang="de-DE" dirty="0"/>
              <a:t>Trage täglich ein: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Welche Medien du benutzt hast. (Buchstaben)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Wie du dich dabei gefühlt hast. (Smileys)</a:t>
            </a:r>
          </a:p>
          <a:p>
            <a:pPr lvl="1">
              <a:lnSpc>
                <a:spcPct val="150000"/>
              </a:lnSpc>
            </a:pPr>
            <a:r>
              <a:rPr lang="de-DE" dirty="0"/>
              <a:t>Wie viel Zeit du mit den Medien verbracht hast. (Uhrzeit &amp; Minuten)</a:t>
            </a:r>
          </a:p>
        </p:txBody>
      </p:sp>
    </p:spTree>
    <p:extLst>
      <p:ext uri="{BB962C8B-B14F-4D97-AF65-F5344CB8AC3E}">
        <p14:creationId xmlns:p14="http://schemas.microsoft.com/office/powerpoint/2010/main" val="7463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C3EE24-3AC6-1F59-A6F7-6F9F4EB8F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Tipps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0D7624E-209E-5919-DF7C-0CD094874D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dirty="0"/>
              <a:t>Suche dir einen geeigneten Platz für dein Medientagebuch aus, damit du es schnell zur Hand hast!</a:t>
            </a:r>
          </a:p>
          <a:p>
            <a:pPr>
              <a:lnSpc>
                <a:spcPct val="150000"/>
              </a:lnSpc>
            </a:pPr>
            <a:r>
              <a:rPr lang="de-DE" dirty="0"/>
              <a:t>Führe es täglich.</a:t>
            </a:r>
          </a:p>
          <a:p>
            <a:pPr>
              <a:lnSpc>
                <a:spcPct val="150000"/>
              </a:lnSpc>
            </a:pPr>
            <a:r>
              <a:rPr lang="de-DE" dirty="0"/>
              <a:t>Sei ehrlich mit dir selbst,</a:t>
            </a:r>
          </a:p>
        </p:txBody>
      </p:sp>
    </p:spTree>
    <p:extLst>
      <p:ext uri="{BB962C8B-B14F-4D97-AF65-F5344CB8AC3E}">
        <p14:creationId xmlns:p14="http://schemas.microsoft.com/office/powerpoint/2010/main" val="2010424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0C27C5A-281D-C8DD-42FB-4C21C3897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Wichtig!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E5479C6-C17D-9215-7F54-6B83840602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dirty="0"/>
              <a:t>Dein Medientagebuch ist KEINE Bewertung. Es gibt kein gut, oder schlecht.</a:t>
            </a:r>
          </a:p>
          <a:p>
            <a:pPr>
              <a:lnSpc>
                <a:spcPct val="150000"/>
              </a:lnSpc>
            </a:pPr>
            <a:r>
              <a:rPr lang="de-DE" dirty="0"/>
              <a:t>Es soll dir nur klar machen, welche Medien du nutzt und wie du dich dabei fühlst.</a:t>
            </a:r>
          </a:p>
          <a:p>
            <a:pPr>
              <a:lnSpc>
                <a:spcPct val="150000"/>
              </a:lnSpc>
            </a:pPr>
            <a:r>
              <a:rPr lang="de-DE" dirty="0"/>
              <a:t>Was ist passiert, wenn du dich einmal nicht gut gefühlt hast?</a:t>
            </a:r>
          </a:p>
        </p:txBody>
      </p:sp>
    </p:spTree>
    <p:extLst>
      <p:ext uri="{BB962C8B-B14F-4D97-AF65-F5344CB8AC3E}">
        <p14:creationId xmlns:p14="http://schemas.microsoft.com/office/powerpoint/2010/main" val="4025756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30BADD5-4A36-B3E3-7E44-74D319E73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Wenn du möchtest…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2E84238-FCF9-B400-A593-56B19DD330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de-DE" dirty="0"/>
              <a:t>Kannst du Freundinnen und Freunden deine Ergebnisse zeigen.</a:t>
            </a:r>
          </a:p>
          <a:p>
            <a:pPr>
              <a:lnSpc>
                <a:spcPct val="150000"/>
              </a:lnSpc>
            </a:pPr>
            <a:r>
              <a:rPr lang="de-DE" dirty="0"/>
              <a:t>Erzähle von deinen Erfahrungen mit dem Medientagebuch.</a:t>
            </a:r>
          </a:p>
          <a:p>
            <a:pPr>
              <a:lnSpc>
                <a:spcPct val="150000"/>
              </a:lnSpc>
            </a:pPr>
            <a:r>
              <a:rPr lang="de-DE" dirty="0"/>
              <a:t>Stelle Ihnen die Fragen der folgenden Seite </a:t>
            </a:r>
            <a:r>
              <a:rPr lang="de-DE" dirty="0">
                <a:sym typeface="Wingdings" panose="05000000000000000000" pitchFamily="2" charset="2"/>
              </a:rPr>
              <a:t></a:t>
            </a:r>
            <a:endParaRPr lang="de-DE" dirty="0"/>
          </a:p>
          <a:p>
            <a:pPr>
              <a:lnSpc>
                <a:spcPct val="150000"/>
              </a:lnSpc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7845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A5C4A7-FE17-7BDF-CF3A-A7EEC2A3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Fragen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14E32EF-275D-D6B9-22CA-528395A3C0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de-DE" dirty="0"/>
              <a:t>Welche Medien nutze ich in der Schule?</a:t>
            </a:r>
          </a:p>
          <a:p>
            <a:pPr>
              <a:lnSpc>
                <a:spcPct val="150000"/>
              </a:lnSpc>
            </a:pPr>
            <a:r>
              <a:rPr lang="de-DE" dirty="0"/>
              <a:t>Welche Medien nutze ich zu Hause?</a:t>
            </a:r>
          </a:p>
          <a:p>
            <a:pPr>
              <a:lnSpc>
                <a:spcPct val="150000"/>
              </a:lnSpc>
            </a:pPr>
            <a:r>
              <a:rPr lang="de-DE" dirty="0"/>
              <a:t>Welche Medien nutze ich in der Freizeit?</a:t>
            </a:r>
          </a:p>
          <a:p>
            <a:pPr>
              <a:lnSpc>
                <a:spcPct val="150000"/>
              </a:lnSpc>
            </a:pPr>
            <a:r>
              <a:rPr lang="de-DE" dirty="0"/>
              <a:t>Warum verwende ich diese Medien und welche Inhalte haben sie?</a:t>
            </a:r>
          </a:p>
          <a:p>
            <a:pPr>
              <a:lnSpc>
                <a:spcPct val="150000"/>
              </a:lnSpc>
            </a:pPr>
            <a:r>
              <a:rPr lang="de-DE" dirty="0"/>
              <a:t>Was möchte ich an meinem Medienverhalten ändern?</a:t>
            </a:r>
          </a:p>
        </p:txBody>
      </p:sp>
    </p:spTree>
    <p:extLst>
      <p:ext uri="{BB962C8B-B14F-4D97-AF65-F5344CB8AC3E}">
        <p14:creationId xmlns:p14="http://schemas.microsoft.com/office/powerpoint/2010/main" val="39550391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ch">
  <a:themeElements>
    <a:clrScheme name="Organisch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sch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c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230</Words>
  <Application>Microsoft Office PowerPoint</Application>
  <PresentationFormat>Breitbild</PresentationFormat>
  <Paragraphs>29</Paragraphs>
  <Slides>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11" baseType="lpstr">
      <vt:lpstr>Arial</vt:lpstr>
      <vt:lpstr>Garamond</vt:lpstr>
      <vt:lpstr>Wingdings</vt:lpstr>
      <vt:lpstr>Organisch</vt:lpstr>
      <vt:lpstr>Mein Medientagebuch</vt:lpstr>
      <vt:lpstr>Bevor du beginnst brauchst du…</vt:lpstr>
      <vt:lpstr>Deine Aufgabe ist es…</vt:lpstr>
      <vt:lpstr>Tipps</vt:lpstr>
      <vt:lpstr>Wichtig!</vt:lpstr>
      <vt:lpstr>Wenn du möchtest…</vt:lpstr>
      <vt:lpstr>Fragen</vt:lpstr>
    </vt:vector>
  </TitlesOfParts>
  <Company>Land Tirol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ZOLLER Lukas</dc:creator>
  <cp:lastModifiedBy>ZOLLER Lukas</cp:lastModifiedBy>
  <cp:revision>14</cp:revision>
  <dcterms:created xsi:type="dcterms:W3CDTF">2026-06-01T06:31:29Z</dcterms:created>
  <dcterms:modified xsi:type="dcterms:W3CDTF">2026-06-01T08:00:01Z</dcterms:modified>
</cp:coreProperties>
</file>