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7" r:id="rId2"/>
    <p:sldId id="260" r:id="rId3"/>
  </p:sldIdLst>
  <p:sldSz cx="12192000" cy="6858000"/>
  <p:notesSz cx="6797675" cy="9926638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44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78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AT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FCB31AF-0521-4D2C-BF25-449C6F1DACE8}" type="datetimeFigureOut">
              <a:rPr lang="de-AT" smtClean="0"/>
              <a:t>07.03.2020</a:t>
            </a:fld>
            <a:endParaRPr lang="de-AT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AT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AT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F2ED9D-8A18-402D-ADA5-DB4002FB7430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3786219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Formatvorlage des Untertitelmasters durch Klicken bearbeiten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6A14BC-E449-4F9C-9D08-1A6DF37DE71A}" type="datetimeFigureOut">
              <a:rPr lang="de-AT" smtClean="0"/>
              <a:t>07.03.2020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34A335-754B-42B3-A6C2-A54E6FA874A7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2871984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6A14BC-E449-4F9C-9D08-1A6DF37DE71A}" type="datetimeFigureOut">
              <a:rPr lang="de-AT" smtClean="0"/>
              <a:t>07.03.2020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34A335-754B-42B3-A6C2-A54E6FA874A7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7853677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6A14BC-E449-4F9C-9D08-1A6DF37DE71A}" type="datetimeFigureOut">
              <a:rPr lang="de-AT" smtClean="0"/>
              <a:t>07.03.2020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34A335-754B-42B3-A6C2-A54E6FA874A7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5167465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6A14BC-E449-4F9C-9D08-1A6DF37DE71A}" type="datetimeFigureOut">
              <a:rPr lang="de-AT" smtClean="0"/>
              <a:t>07.03.2020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34A335-754B-42B3-A6C2-A54E6FA874A7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1618108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6A14BC-E449-4F9C-9D08-1A6DF37DE71A}" type="datetimeFigureOut">
              <a:rPr lang="de-AT" smtClean="0"/>
              <a:t>07.03.2020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34A335-754B-42B3-A6C2-A54E6FA874A7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6145295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6A14BC-E449-4F9C-9D08-1A6DF37DE71A}" type="datetimeFigureOut">
              <a:rPr lang="de-AT" smtClean="0"/>
              <a:t>07.03.2020</a:t>
            </a:fld>
            <a:endParaRPr lang="de-AT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34A335-754B-42B3-A6C2-A54E6FA874A7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0833061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6A14BC-E449-4F9C-9D08-1A6DF37DE71A}" type="datetimeFigureOut">
              <a:rPr lang="de-AT" smtClean="0"/>
              <a:t>07.03.2020</a:t>
            </a:fld>
            <a:endParaRPr lang="de-AT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34A335-754B-42B3-A6C2-A54E6FA874A7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968549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6A14BC-E449-4F9C-9D08-1A6DF37DE71A}" type="datetimeFigureOut">
              <a:rPr lang="de-AT" smtClean="0"/>
              <a:t>07.03.2020</a:t>
            </a:fld>
            <a:endParaRPr lang="de-AT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34A335-754B-42B3-A6C2-A54E6FA874A7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7895765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6A14BC-E449-4F9C-9D08-1A6DF37DE71A}" type="datetimeFigureOut">
              <a:rPr lang="de-AT" smtClean="0"/>
              <a:t>07.03.2020</a:t>
            </a:fld>
            <a:endParaRPr lang="de-AT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34A335-754B-42B3-A6C2-A54E6FA874A7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42428094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6A14BC-E449-4F9C-9D08-1A6DF37DE71A}" type="datetimeFigureOut">
              <a:rPr lang="de-AT" smtClean="0"/>
              <a:t>07.03.2020</a:t>
            </a:fld>
            <a:endParaRPr lang="de-AT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34A335-754B-42B3-A6C2-A54E6FA874A7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3750045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AT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6A14BC-E449-4F9C-9D08-1A6DF37DE71A}" type="datetimeFigureOut">
              <a:rPr lang="de-AT" smtClean="0"/>
              <a:t>07.03.2020</a:t>
            </a:fld>
            <a:endParaRPr lang="de-AT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34A335-754B-42B3-A6C2-A54E6FA874A7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5542675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6A14BC-E449-4F9C-9D08-1A6DF37DE71A}" type="datetimeFigureOut">
              <a:rPr lang="de-AT" smtClean="0"/>
              <a:t>07.03.2020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34A335-754B-42B3-A6C2-A54E6FA874A7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853159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4269966" y="1082351"/>
            <a:ext cx="3045234" cy="2595563"/>
          </a:xfrm>
          <a:solidFill>
            <a:schemeClr val="accent6">
              <a:lumMod val="75000"/>
            </a:schemeClr>
          </a:solidFill>
        </p:spPr>
        <p:txBody>
          <a:bodyPr/>
          <a:lstStyle/>
          <a:p>
            <a:r>
              <a:rPr lang="de-AT" dirty="0">
                <a:solidFill>
                  <a:schemeClr val="bg1"/>
                </a:solidFill>
              </a:rPr>
              <a:t>Excel 2016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580561" y="4344489"/>
            <a:ext cx="9144000" cy="583463"/>
          </a:xfrm>
        </p:spPr>
        <p:txBody>
          <a:bodyPr/>
          <a:lstStyle/>
          <a:p>
            <a:r>
              <a:rPr lang="de-AT" dirty="0"/>
              <a:t>Lerne die Elemente der Benutzeroberfläche von Excel kennen!</a:t>
            </a:r>
          </a:p>
        </p:txBody>
      </p:sp>
      <p:pic>
        <p:nvPicPr>
          <p:cNvPr id="4" name="Picture 5" descr="EASY4ME Log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03220" y="6336408"/>
            <a:ext cx="1917521" cy="3041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905913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rafik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06923" y="1038464"/>
            <a:ext cx="7842438" cy="5066865"/>
          </a:xfrm>
          <a:prstGeom prst="rect">
            <a:avLst/>
          </a:prstGeom>
        </p:spPr>
      </p:pic>
      <p:sp>
        <p:nvSpPr>
          <p:cNvPr id="6" name="Legende mit Linie 1 5"/>
          <p:cNvSpPr/>
          <p:nvPr/>
        </p:nvSpPr>
        <p:spPr>
          <a:xfrm>
            <a:off x="371224" y="2143038"/>
            <a:ext cx="974927" cy="311553"/>
          </a:xfrm>
          <a:prstGeom prst="borderCallout1">
            <a:avLst>
              <a:gd name="adj1" fmla="val 109976"/>
              <a:gd name="adj2" fmla="val 47895"/>
              <a:gd name="adj3" fmla="val 249369"/>
              <a:gd name="adj4" fmla="val 47950"/>
            </a:avLst>
          </a:prstGeom>
          <a:noFill/>
          <a:ln w="34925">
            <a:solidFill>
              <a:schemeClr val="accent1">
                <a:lumMod val="75000"/>
              </a:schemeClr>
            </a:solidFill>
          </a:ln>
          <a:effectLst>
            <a:outerShdw blurRad="50800" dist="38100" dir="2700000" algn="tl" rotWithShape="0">
              <a:schemeClr val="bg1">
                <a:alpha val="4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AT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Register</a:t>
            </a:r>
          </a:p>
        </p:txBody>
      </p:sp>
      <p:sp>
        <p:nvSpPr>
          <p:cNvPr id="7" name="Legende mit Linie 1 6"/>
          <p:cNvSpPr/>
          <p:nvPr/>
        </p:nvSpPr>
        <p:spPr>
          <a:xfrm>
            <a:off x="222809" y="3191254"/>
            <a:ext cx="1680365" cy="449730"/>
          </a:xfrm>
          <a:prstGeom prst="borderCallout1">
            <a:avLst>
              <a:gd name="adj1" fmla="val 109976"/>
              <a:gd name="adj2" fmla="val 47895"/>
              <a:gd name="adj3" fmla="val 170695"/>
              <a:gd name="adj4" fmla="val 47950"/>
            </a:avLst>
          </a:prstGeom>
          <a:noFill/>
          <a:ln w="34925">
            <a:solidFill>
              <a:schemeClr val="accent1">
                <a:lumMod val="75000"/>
              </a:schemeClr>
            </a:solidFill>
          </a:ln>
          <a:effectLst>
            <a:outerShdw blurRad="50800" dist="38100" dir="2700000" algn="tl" rotWithShape="0">
              <a:schemeClr val="bg1">
                <a:alpha val="4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Titelleiste mit Namen der </a:t>
            </a:r>
            <a:r>
              <a:rPr lang="de-DE" sz="1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Exceldatei</a:t>
            </a:r>
            <a:endParaRPr lang="de-AT" sz="1200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Legende mit Linie 1 7"/>
          <p:cNvSpPr/>
          <p:nvPr/>
        </p:nvSpPr>
        <p:spPr>
          <a:xfrm>
            <a:off x="311289" y="1170748"/>
            <a:ext cx="1276622" cy="452485"/>
          </a:xfrm>
          <a:prstGeom prst="borderCallout1">
            <a:avLst>
              <a:gd name="adj1" fmla="val 109976"/>
              <a:gd name="adj2" fmla="val 47895"/>
              <a:gd name="adj3" fmla="val 155618"/>
              <a:gd name="adj4" fmla="val 47950"/>
            </a:avLst>
          </a:prstGeom>
          <a:noFill/>
          <a:ln w="34925">
            <a:solidFill>
              <a:schemeClr val="accent1">
                <a:lumMod val="75000"/>
              </a:schemeClr>
            </a:solidFill>
          </a:ln>
          <a:effectLst>
            <a:outerShdw blurRad="50800" dist="38100" dir="2700000" algn="tl" rotWithShape="0">
              <a:schemeClr val="bg1">
                <a:alpha val="4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AT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Leiste für den Schnellzugriff</a:t>
            </a:r>
          </a:p>
        </p:txBody>
      </p:sp>
      <p:sp>
        <p:nvSpPr>
          <p:cNvPr id="9" name="Legende mit Linie 1 8"/>
          <p:cNvSpPr/>
          <p:nvPr/>
        </p:nvSpPr>
        <p:spPr>
          <a:xfrm>
            <a:off x="9225591" y="288629"/>
            <a:ext cx="1762812" cy="471705"/>
          </a:xfrm>
          <a:prstGeom prst="borderCallout1">
            <a:avLst>
              <a:gd name="adj1" fmla="val 109976"/>
              <a:gd name="adj2" fmla="val 47895"/>
              <a:gd name="adj3" fmla="val 295587"/>
              <a:gd name="adj4" fmla="val 142109"/>
            </a:avLst>
          </a:prstGeom>
          <a:noFill/>
          <a:ln w="34925">
            <a:solidFill>
              <a:schemeClr val="accent1">
                <a:lumMod val="75000"/>
              </a:schemeClr>
            </a:solidFill>
          </a:ln>
          <a:effectLst>
            <a:outerShdw blurRad="50800" dist="38100" dir="2700000" algn="tl" rotWithShape="0">
              <a:schemeClr val="bg1">
                <a:alpha val="4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AT" sz="1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Menüband</a:t>
            </a:r>
            <a:r>
              <a:rPr lang="de-AT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mit offenem Register </a:t>
            </a:r>
            <a:r>
              <a:rPr lang="de-AT" sz="1200" i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Start</a:t>
            </a:r>
          </a:p>
        </p:txBody>
      </p:sp>
      <p:sp>
        <p:nvSpPr>
          <p:cNvPr id="10" name="Legende mit Linie 1 9"/>
          <p:cNvSpPr/>
          <p:nvPr/>
        </p:nvSpPr>
        <p:spPr>
          <a:xfrm>
            <a:off x="9958487" y="4374460"/>
            <a:ext cx="1489896" cy="311554"/>
          </a:xfrm>
          <a:prstGeom prst="borderCallout1">
            <a:avLst>
              <a:gd name="adj1" fmla="val -17925"/>
              <a:gd name="adj2" fmla="val 45756"/>
              <a:gd name="adj3" fmla="val -331927"/>
              <a:gd name="adj4" fmla="val 46386"/>
            </a:avLst>
          </a:prstGeom>
          <a:noFill/>
          <a:ln w="34925">
            <a:solidFill>
              <a:schemeClr val="accent1">
                <a:lumMod val="75000"/>
              </a:schemeClr>
            </a:solidFill>
          </a:ln>
          <a:effectLst>
            <a:outerShdw blurRad="50800" dist="38100" dir="2700000" algn="tl" rotWithShape="0">
              <a:schemeClr val="bg1">
                <a:alpha val="4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AT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offenes Arbeitsblatt</a:t>
            </a:r>
          </a:p>
        </p:txBody>
      </p:sp>
      <p:sp>
        <p:nvSpPr>
          <p:cNvPr id="11" name="Legende mit Linie 1 10"/>
          <p:cNvSpPr/>
          <p:nvPr/>
        </p:nvSpPr>
        <p:spPr>
          <a:xfrm>
            <a:off x="9878523" y="2181204"/>
            <a:ext cx="1335950" cy="357263"/>
          </a:xfrm>
          <a:prstGeom prst="borderCallout1">
            <a:avLst>
              <a:gd name="adj1" fmla="val 70332"/>
              <a:gd name="adj2" fmla="val 105351"/>
              <a:gd name="adj3" fmla="val 46730"/>
              <a:gd name="adj4" fmla="val 164768"/>
            </a:avLst>
          </a:prstGeom>
          <a:noFill/>
          <a:ln w="34925">
            <a:solidFill>
              <a:schemeClr val="accent1">
                <a:lumMod val="75000"/>
              </a:schemeClr>
            </a:solidFill>
          </a:ln>
          <a:effectLst>
            <a:outerShdw blurRad="50800" dist="38100" dir="2700000" algn="tl" rotWithShape="0">
              <a:schemeClr val="bg1">
                <a:alpha val="4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AT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Spalten</a:t>
            </a:r>
          </a:p>
        </p:txBody>
      </p:sp>
      <p:sp>
        <p:nvSpPr>
          <p:cNvPr id="12" name="Legende mit Linie 1 11"/>
          <p:cNvSpPr/>
          <p:nvPr/>
        </p:nvSpPr>
        <p:spPr>
          <a:xfrm>
            <a:off x="10747234" y="5810386"/>
            <a:ext cx="974927" cy="294943"/>
          </a:xfrm>
          <a:prstGeom prst="borderCallout1">
            <a:avLst>
              <a:gd name="adj1" fmla="val -17105"/>
              <a:gd name="adj2" fmla="val 48862"/>
              <a:gd name="adj3" fmla="val -121716"/>
              <a:gd name="adj4" fmla="val 13674"/>
            </a:avLst>
          </a:prstGeom>
          <a:noFill/>
          <a:ln w="34925">
            <a:solidFill>
              <a:schemeClr val="accent1">
                <a:lumMod val="75000"/>
              </a:schemeClr>
            </a:solidFill>
          </a:ln>
          <a:effectLst>
            <a:outerShdw blurRad="50800" dist="38100" dir="2700000" algn="tl" rotWithShape="0">
              <a:schemeClr val="bg1">
                <a:alpha val="4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AT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Zoom</a:t>
            </a:r>
          </a:p>
        </p:txBody>
      </p:sp>
      <p:sp>
        <p:nvSpPr>
          <p:cNvPr id="13" name="Legende mit Linie 1 12"/>
          <p:cNvSpPr/>
          <p:nvPr/>
        </p:nvSpPr>
        <p:spPr>
          <a:xfrm>
            <a:off x="10106997" y="5060805"/>
            <a:ext cx="1652834" cy="311553"/>
          </a:xfrm>
          <a:prstGeom prst="borderCallout1">
            <a:avLst>
              <a:gd name="adj1" fmla="val -17105"/>
              <a:gd name="adj2" fmla="val 48862"/>
              <a:gd name="adj3" fmla="val -122797"/>
              <a:gd name="adj4" fmla="val 48694"/>
            </a:avLst>
          </a:prstGeom>
          <a:noFill/>
          <a:ln w="34925">
            <a:solidFill>
              <a:schemeClr val="accent1">
                <a:lumMod val="75000"/>
              </a:schemeClr>
            </a:solidFill>
          </a:ln>
          <a:effectLst>
            <a:outerShdw blurRad="50800" dist="38100" dir="2700000" algn="tl" rotWithShape="0">
              <a:schemeClr val="bg1">
                <a:alpha val="4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AT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Ansichtsschaltflächen</a:t>
            </a:r>
          </a:p>
        </p:txBody>
      </p:sp>
      <p:sp>
        <p:nvSpPr>
          <p:cNvPr id="14" name="Legende mit Linie 1 13"/>
          <p:cNvSpPr/>
          <p:nvPr/>
        </p:nvSpPr>
        <p:spPr>
          <a:xfrm>
            <a:off x="6692283" y="6236467"/>
            <a:ext cx="974927" cy="433533"/>
          </a:xfrm>
          <a:prstGeom prst="borderCallout1">
            <a:avLst>
              <a:gd name="adj1" fmla="val 69871"/>
              <a:gd name="adj2" fmla="val -8186"/>
              <a:gd name="adj3" fmla="val 35268"/>
              <a:gd name="adj4" fmla="val -71948"/>
            </a:avLst>
          </a:prstGeom>
          <a:noFill/>
          <a:ln w="34925">
            <a:solidFill>
              <a:schemeClr val="accent1">
                <a:lumMod val="75000"/>
              </a:schemeClr>
            </a:solidFill>
          </a:ln>
          <a:effectLst>
            <a:outerShdw blurRad="50800" dist="38100" dir="2700000" algn="tl" rotWithShape="0">
              <a:schemeClr val="bg1">
                <a:alpha val="4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AT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Fenster schließen</a:t>
            </a:r>
          </a:p>
        </p:txBody>
      </p:sp>
      <p:sp>
        <p:nvSpPr>
          <p:cNvPr id="15" name="Legende mit Linie 1 14"/>
          <p:cNvSpPr/>
          <p:nvPr/>
        </p:nvSpPr>
        <p:spPr>
          <a:xfrm>
            <a:off x="4904595" y="6211396"/>
            <a:ext cx="974927" cy="433533"/>
          </a:xfrm>
          <a:prstGeom prst="borderCallout1">
            <a:avLst>
              <a:gd name="adj1" fmla="val 117708"/>
              <a:gd name="adj2" fmla="val 48863"/>
              <a:gd name="adj3" fmla="val 175573"/>
              <a:gd name="adj4" fmla="val -59504"/>
            </a:avLst>
          </a:prstGeom>
          <a:noFill/>
          <a:ln w="34925">
            <a:solidFill>
              <a:schemeClr val="accent1">
                <a:lumMod val="75000"/>
              </a:schemeClr>
            </a:solidFill>
          </a:ln>
          <a:effectLst>
            <a:outerShdw blurRad="50800" dist="38100" dir="2700000" algn="tl" rotWithShape="0">
              <a:schemeClr val="bg1">
                <a:alpha val="4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AT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Fenster maximieren</a:t>
            </a:r>
          </a:p>
        </p:txBody>
      </p:sp>
      <p:sp>
        <p:nvSpPr>
          <p:cNvPr id="16" name="Legende mit Linie 1 15"/>
          <p:cNvSpPr/>
          <p:nvPr/>
        </p:nvSpPr>
        <p:spPr>
          <a:xfrm>
            <a:off x="3438028" y="6236467"/>
            <a:ext cx="974927" cy="433533"/>
          </a:xfrm>
          <a:prstGeom prst="borderCallout1">
            <a:avLst>
              <a:gd name="adj1" fmla="val 117708"/>
              <a:gd name="adj2" fmla="val 48863"/>
              <a:gd name="adj3" fmla="val 179172"/>
              <a:gd name="adj4" fmla="val 23177"/>
            </a:avLst>
          </a:prstGeom>
          <a:noFill/>
          <a:ln w="34925">
            <a:solidFill>
              <a:schemeClr val="accent1">
                <a:lumMod val="75000"/>
              </a:schemeClr>
            </a:solidFill>
          </a:ln>
          <a:effectLst>
            <a:outerShdw blurRad="50800" dist="38100" dir="2700000" algn="tl" rotWithShape="0">
              <a:schemeClr val="bg1">
                <a:alpha val="4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AT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Fenster minimieren</a:t>
            </a:r>
          </a:p>
        </p:txBody>
      </p:sp>
      <p:sp>
        <p:nvSpPr>
          <p:cNvPr id="17" name="Legende mit Linie 1 16"/>
          <p:cNvSpPr/>
          <p:nvPr/>
        </p:nvSpPr>
        <p:spPr>
          <a:xfrm>
            <a:off x="286077" y="5931469"/>
            <a:ext cx="1426166" cy="433533"/>
          </a:xfrm>
          <a:prstGeom prst="borderCallout1">
            <a:avLst>
              <a:gd name="adj1" fmla="val 117708"/>
              <a:gd name="adj2" fmla="val 48863"/>
              <a:gd name="adj3" fmla="val 169332"/>
              <a:gd name="adj4" fmla="val 107929"/>
            </a:avLst>
          </a:prstGeom>
          <a:noFill/>
          <a:ln w="34925">
            <a:solidFill>
              <a:schemeClr val="accent1">
                <a:lumMod val="75000"/>
              </a:schemeClr>
            </a:solidFill>
          </a:ln>
          <a:effectLst>
            <a:outerShdw blurRad="50800" dist="38100" dir="2700000" algn="tl" rotWithShape="0">
              <a:schemeClr val="bg1">
                <a:alpha val="4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AT" sz="1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Menüband</a:t>
            </a:r>
            <a:r>
              <a:rPr lang="de-AT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Anzeigeoptionen</a:t>
            </a:r>
          </a:p>
        </p:txBody>
      </p:sp>
      <p:sp>
        <p:nvSpPr>
          <p:cNvPr id="18" name="Legende mit Linie 1 17"/>
          <p:cNvSpPr/>
          <p:nvPr/>
        </p:nvSpPr>
        <p:spPr>
          <a:xfrm>
            <a:off x="8317806" y="6272189"/>
            <a:ext cx="1202803" cy="433533"/>
          </a:xfrm>
          <a:prstGeom prst="borderCallout1">
            <a:avLst>
              <a:gd name="adj1" fmla="val 69871"/>
              <a:gd name="adj2" fmla="val -8186"/>
              <a:gd name="adj3" fmla="val 43966"/>
              <a:gd name="adj4" fmla="val -43644"/>
            </a:avLst>
          </a:prstGeom>
          <a:noFill/>
          <a:ln w="34925">
            <a:solidFill>
              <a:schemeClr val="accent1">
                <a:lumMod val="75000"/>
              </a:schemeClr>
            </a:solidFill>
          </a:ln>
          <a:effectLst>
            <a:outerShdw blurRad="50800" dist="38100" dir="2700000" algn="tl" rotWithShape="0">
              <a:schemeClr val="bg1">
                <a:alpha val="4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AT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das </a:t>
            </a:r>
            <a:r>
              <a:rPr lang="de-AT" sz="1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Menüband</a:t>
            </a:r>
            <a:r>
              <a:rPr lang="de-AT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ausblenden</a:t>
            </a:r>
          </a:p>
        </p:txBody>
      </p:sp>
      <p:sp>
        <p:nvSpPr>
          <p:cNvPr id="19" name="Legende mit Linie 1 18"/>
          <p:cNvSpPr/>
          <p:nvPr/>
        </p:nvSpPr>
        <p:spPr>
          <a:xfrm>
            <a:off x="10627455" y="6277674"/>
            <a:ext cx="1214486" cy="453477"/>
          </a:xfrm>
          <a:prstGeom prst="borderCallout1">
            <a:avLst>
              <a:gd name="adj1" fmla="val 41177"/>
              <a:gd name="adj2" fmla="val -4871"/>
              <a:gd name="adj3" fmla="val 44796"/>
              <a:gd name="adj4" fmla="val -47079"/>
            </a:avLst>
          </a:prstGeom>
          <a:noFill/>
          <a:ln w="34925">
            <a:solidFill>
              <a:schemeClr val="accent1">
                <a:lumMod val="75000"/>
              </a:schemeClr>
            </a:solidFill>
          </a:ln>
          <a:effectLst>
            <a:outerShdw blurRad="50800" dist="38100" dir="2700000" algn="tl" rotWithShape="0">
              <a:schemeClr val="bg1">
                <a:alpha val="4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AT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Bildlaufleiste</a:t>
            </a:r>
          </a:p>
        </p:txBody>
      </p:sp>
      <p:sp>
        <p:nvSpPr>
          <p:cNvPr id="20" name="Legende mit Linie 1 19"/>
          <p:cNvSpPr/>
          <p:nvPr/>
        </p:nvSpPr>
        <p:spPr>
          <a:xfrm>
            <a:off x="10215430" y="3697608"/>
            <a:ext cx="1220690" cy="311554"/>
          </a:xfrm>
          <a:prstGeom prst="borderCallout1">
            <a:avLst>
              <a:gd name="adj1" fmla="val -17925"/>
              <a:gd name="adj2" fmla="val 45756"/>
              <a:gd name="adj3" fmla="val -132046"/>
              <a:gd name="adj4" fmla="val 46386"/>
            </a:avLst>
          </a:prstGeom>
          <a:noFill/>
          <a:ln w="34925">
            <a:solidFill>
              <a:schemeClr val="accent1">
                <a:lumMod val="75000"/>
              </a:schemeClr>
            </a:solidFill>
          </a:ln>
          <a:effectLst>
            <a:outerShdw blurRad="50800" dist="38100" dir="2700000" algn="tl" rotWithShape="0">
              <a:schemeClr val="bg1">
                <a:alpha val="4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Tabellenblatt</a:t>
            </a:r>
            <a:endParaRPr lang="de-AT" sz="1200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Legende mit Linie 1 20"/>
          <p:cNvSpPr/>
          <p:nvPr/>
        </p:nvSpPr>
        <p:spPr>
          <a:xfrm>
            <a:off x="9898747" y="1614184"/>
            <a:ext cx="1335950" cy="357263"/>
          </a:xfrm>
          <a:prstGeom prst="borderCallout1">
            <a:avLst>
              <a:gd name="adj1" fmla="val 70332"/>
              <a:gd name="adj2" fmla="val 105351"/>
              <a:gd name="adj3" fmla="val 183528"/>
              <a:gd name="adj4" fmla="val 124054"/>
            </a:avLst>
          </a:prstGeom>
          <a:noFill/>
          <a:ln w="34925">
            <a:solidFill>
              <a:schemeClr val="accent1">
                <a:lumMod val="75000"/>
              </a:schemeClr>
            </a:solidFill>
          </a:ln>
          <a:effectLst>
            <a:outerShdw blurRad="50800" dist="38100" dir="2700000" algn="tl" rotWithShape="0">
              <a:schemeClr val="bg1">
                <a:alpha val="4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AT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Zeilen</a:t>
            </a:r>
          </a:p>
        </p:txBody>
      </p:sp>
      <p:sp>
        <p:nvSpPr>
          <p:cNvPr id="22" name="Legende mit Linie 1 21"/>
          <p:cNvSpPr/>
          <p:nvPr/>
        </p:nvSpPr>
        <p:spPr>
          <a:xfrm>
            <a:off x="6692283" y="2160546"/>
            <a:ext cx="1545200" cy="294045"/>
          </a:xfrm>
          <a:prstGeom prst="borderCallout1">
            <a:avLst>
              <a:gd name="adj1" fmla="val 41177"/>
              <a:gd name="adj2" fmla="val -4871"/>
              <a:gd name="adj3" fmla="val 55519"/>
              <a:gd name="adj4" fmla="val -48377"/>
            </a:avLst>
          </a:prstGeom>
          <a:solidFill>
            <a:schemeClr val="bg1"/>
          </a:solidFill>
          <a:ln w="34925">
            <a:solidFill>
              <a:schemeClr val="accent1">
                <a:lumMod val="75000"/>
              </a:schemeClr>
            </a:solidFill>
          </a:ln>
          <a:effectLst>
            <a:outerShdw blurRad="50800" dist="38100" dir="2700000" algn="tl" rotWithShape="0">
              <a:schemeClr val="bg1">
                <a:alpha val="4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AT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Bearbeitungsfenster</a:t>
            </a:r>
          </a:p>
        </p:txBody>
      </p:sp>
      <p:sp>
        <p:nvSpPr>
          <p:cNvPr id="23" name="Legende mit Linie 1 22"/>
          <p:cNvSpPr/>
          <p:nvPr/>
        </p:nvSpPr>
        <p:spPr>
          <a:xfrm>
            <a:off x="9964778" y="2710812"/>
            <a:ext cx="1335950" cy="357263"/>
          </a:xfrm>
          <a:prstGeom prst="borderCallout1">
            <a:avLst>
              <a:gd name="adj1" fmla="val 70332"/>
              <a:gd name="adj2" fmla="val 105351"/>
              <a:gd name="adj3" fmla="val 112923"/>
              <a:gd name="adj4" fmla="val 126415"/>
            </a:avLst>
          </a:prstGeom>
          <a:noFill/>
          <a:ln w="34925">
            <a:solidFill>
              <a:schemeClr val="accent1">
                <a:lumMod val="75000"/>
              </a:schemeClr>
            </a:solidFill>
          </a:ln>
          <a:effectLst>
            <a:outerShdw blurRad="50800" dist="38100" dir="2700000" algn="tl" rotWithShape="0">
              <a:schemeClr val="bg1">
                <a:alpha val="4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AT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Zelladresse</a:t>
            </a:r>
          </a:p>
        </p:txBody>
      </p:sp>
      <p:sp>
        <p:nvSpPr>
          <p:cNvPr id="24" name="Legende mit Linie 1 23"/>
          <p:cNvSpPr/>
          <p:nvPr/>
        </p:nvSpPr>
        <p:spPr>
          <a:xfrm>
            <a:off x="6655407" y="1705214"/>
            <a:ext cx="1545200" cy="294045"/>
          </a:xfrm>
          <a:prstGeom prst="borderCallout1">
            <a:avLst>
              <a:gd name="adj1" fmla="val 41177"/>
              <a:gd name="adj2" fmla="val -4871"/>
              <a:gd name="adj3" fmla="val 68923"/>
              <a:gd name="adj4" fmla="val -51438"/>
            </a:avLst>
          </a:prstGeom>
          <a:solidFill>
            <a:schemeClr val="bg1"/>
          </a:solidFill>
          <a:ln w="34925">
            <a:solidFill>
              <a:schemeClr val="accent1">
                <a:lumMod val="75000"/>
              </a:schemeClr>
            </a:solidFill>
          </a:ln>
          <a:effectLst>
            <a:outerShdw blurRad="50800" dist="38100" dir="2700000" algn="tl" rotWithShape="0">
              <a:schemeClr val="bg1">
                <a:alpha val="4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AT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Gruppe </a:t>
            </a:r>
            <a:r>
              <a:rPr lang="de-AT" sz="1200" i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Zahl</a:t>
            </a:r>
          </a:p>
        </p:txBody>
      </p:sp>
      <p:sp>
        <p:nvSpPr>
          <p:cNvPr id="25" name="Legende mit Linie 1 24"/>
          <p:cNvSpPr/>
          <p:nvPr/>
        </p:nvSpPr>
        <p:spPr>
          <a:xfrm>
            <a:off x="7411066" y="3260343"/>
            <a:ext cx="1652834" cy="311553"/>
          </a:xfrm>
          <a:prstGeom prst="borderCallout1">
            <a:avLst>
              <a:gd name="adj1" fmla="val 309284"/>
              <a:gd name="adj2" fmla="val 22631"/>
              <a:gd name="adj3" fmla="val 125158"/>
              <a:gd name="adj4" fmla="val 51079"/>
            </a:avLst>
          </a:prstGeom>
          <a:solidFill>
            <a:schemeClr val="bg1"/>
          </a:solidFill>
          <a:ln w="34925">
            <a:solidFill>
              <a:schemeClr val="accent1">
                <a:lumMod val="75000"/>
              </a:schemeClr>
            </a:solidFill>
          </a:ln>
          <a:effectLst>
            <a:outerShdw blurRad="50800" dist="38100" dir="2700000" algn="tl" rotWithShape="0">
              <a:schemeClr val="bg1">
                <a:alpha val="4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AT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Diagramm</a:t>
            </a:r>
          </a:p>
        </p:txBody>
      </p:sp>
      <p:sp>
        <p:nvSpPr>
          <p:cNvPr id="26" name="Legende mit Linie 1 25"/>
          <p:cNvSpPr/>
          <p:nvPr/>
        </p:nvSpPr>
        <p:spPr>
          <a:xfrm>
            <a:off x="9783425" y="1170748"/>
            <a:ext cx="1335950" cy="357263"/>
          </a:xfrm>
          <a:prstGeom prst="borderCallout1">
            <a:avLst>
              <a:gd name="adj1" fmla="val 70332"/>
              <a:gd name="adj2" fmla="val 105351"/>
              <a:gd name="adj3" fmla="val 75414"/>
              <a:gd name="adj4" fmla="val 204301"/>
            </a:avLst>
          </a:prstGeom>
          <a:noFill/>
          <a:ln w="34925">
            <a:solidFill>
              <a:schemeClr val="accent1">
                <a:lumMod val="75000"/>
              </a:schemeClr>
            </a:solidFill>
          </a:ln>
          <a:effectLst>
            <a:outerShdw blurRad="50800" dist="38100" dir="2700000" algn="tl" rotWithShape="0">
              <a:schemeClr val="bg1">
                <a:alpha val="4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AT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Zelle C6</a:t>
            </a:r>
          </a:p>
        </p:txBody>
      </p:sp>
      <p:sp>
        <p:nvSpPr>
          <p:cNvPr id="27" name="Textfeld 26"/>
          <p:cNvSpPr txBox="1"/>
          <p:nvPr/>
        </p:nvSpPr>
        <p:spPr>
          <a:xfrm>
            <a:off x="138895" y="4219205"/>
            <a:ext cx="1621410" cy="1477328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de-DE" dirty="0"/>
              <a:t>Ordne die Elemente der Benutzerober-</a:t>
            </a:r>
            <a:br>
              <a:rPr lang="de-DE" dirty="0"/>
            </a:br>
            <a:r>
              <a:rPr lang="de-DE" dirty="0" err="1"/>
              <a:t>fläche</a:t>
            </a:r>
            <a:r>
              <a:rPr lang="de-DE" dirty="0"/>
              <a:t> von Excel zu!</a:t>
            </a:r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35945038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0</TotalTime>
  <Words>63</Words>
  <Application>Microsoft Office PowerPoint</Application>
  <PresentationFormat>Breitbild</PresentationFormat>
  <Paragraphs>24</Paragraphs>
  <Slides>2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</vt:lpstr>
      <vt:lpstr>Excel 2016</vt:lpstr>
      <vt:lpstr>PowerPoint-Präsentation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christian.klotz</dc:creator>
  <cp:lastModifiedBy>Andrea Prock</cp:lastModifiedBy>
  <cp:revision>21</cp:revision>
  <cp:lastPrinted>2020-03-07T07:57:41Z</cp:lastPrinted>
  <dcterms:created xsi:type="dcterms:W3CDTF">2016-03-21T12:26:33Z</dcterms:created>
  <dcterms:modified xsi:type="dcterms:W3CDTF">2020-03-07T08:04:02Z</dcterms:modified>
</cp:coreProperties>
</file>