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4.png" ContentType="image/png"/>
  <Override PartName="/ppt/media/image8.jpeg" ContentType="image/jpeg"/>
  <Override PartName="/ppt/media/image3.png" ContentType="image/png"/>
  <Override PartName="/ppt/media/image12.png" ContentType="image/png"/>
  <Override PartName="/ppt/media/image9.jpeg" ContentType="image/jpeg"/>
  <Override PartName="/ppt/media/image13.jpeg" ContentType="image/jpeg"/>
  <Override PartName="/ppt/media/image2.png" ContentType="image/png"/>
  <Override PartName="/ppt/media/image6.jpeg" ContentType="image/jpeg"/>
  <Override PartName="/ppt/media/image10.jpeg" ContentType="image/jpeg"/>
  <Override PartName="/ppt/media/image1.png" ContentType="image/png"/>
  <Override PartName="/ppt/media/image5.png" ContentType="image/png"/>
  <Override PartName="/ppt/media/image7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AT"/>
              <a:t>Klicken Sie, um das Format des Titeltextes zu bearbeiten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de-AT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AT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AT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AT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AT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AT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AT"/>
              <a:t>Siebente Gliederungsebene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AT" sz="1400"/>
              <a:t>&lt;Datum/Uhrzeit&gt;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AT" sz="1400"/>
              <a:t>&lt;Fußzeile&gt;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9539EF4B-30AE-4F1F-9411-7AA4347D82CF}" type="slidenum">
              <a:rPr lang="de-AT" sz="1400"/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6280" y="508680"/>
            <a:ext cx="9143640" cy="2714400"/>
          </a:xfrm>
          <a:prstGeom prst="rect">
            <a:avLst/>
          </a:prstGeom>
        </p:spPr>
      </p:pic>
      <p:sp>
        <p:nvSpPr>
          <p:cNvPr id="38" name="TextShape 1"/>
          <p:cNvSpPr txBox="1"/>
          <p:nvPr/>
        </p:nvSpPr>
        <p:spPr>
          <a:xfrm>
            <a:off x="667080" y="3425760"/>
            <a:ext cx="8764920" cy="2507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de-AT" sz="4400"/>
              <a:t>code! - draw! - stitch!</a:t>
            </a:r>
            <a:endParaRPr/>
          </a:p>
          <a:p>
            <a:endParaRPr/>
          </a:p>
          <a:p>
            <a:r>
              <a:rPr lang="de-AT"/>
              <a:t>eine Einführung in die Programmierung</a:t>
            </a:r>
            <a:endParaRPr/>
          </a:p>
          <a:p>
            <a:r>
              <a:rPr lang="de-AT"/>
              <a:t>und ein tolles Werkzeug zur Gestaltung generativer Stickmuster</a:t>
            </a:r>
            <a:endParaRPr/>
          </a:p>
          <a:p>
            <a:endParaRPr/>
          </a:p>
          <a:p>
            <a:pPr algn="r"/>
            <a:r>
              <a:rPr lang="de-AT">
                <a:solidFill>
                  <a:srgbClr val="b2b2b2"/>
                </a:solidFill>
              </a:rPr>
              <a:t>an introduction to programming </a:t>
            </a:r>
            <a:endParaRPr/>
          </a:p>
          <a:p>
            <a:pPr algn="r"/>
            <a:r>
              <a:rPr lang="de-AT">
                <a:solidFill>
                  <a:srgbClr val="b2b2b2"/>
                </a:solidFill>
              </a:rPr>
              <a:t>                                     </a:t>
            </a:r>
            <a:r>
              <a:rPr lang="de-AT">
                <a:solidFill>
                  <a:srgbClr val="b2b2b2"/>
                </a:solidFill>
              </a:rPr>
              <a:t>and a powerful tool for creating novel designs for embroidery</a:t>
            </a:r>
            <a:r>
              <a:rPr lang="de-AT"/>
              <a:t>                              </a:t>
            </a:r>
            <a:endParaRPr/>
          </a:p>
        </p:txBody>
      </p:sp>
      <p:pic>
        <p:nvPicPr>
          <p:cNvPr descr="" id="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0800" y="6000120"/>
            <a:ext cx="3175200" cy="9820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" y="2375280"/>
            <a:ext cx="9144000" cy="27324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3600" y="1675800"/>
            <a:ext cx="9172800" cy="41328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3600" y="1675800"/>
            <a:ext cx="9172800" cy="41364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AT"/>
              <a:t>Chronologie der Entwicklung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504000" y="1682280"/>
            <a:ext cx="9071640" cy="45579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de-AT" sz="3200"/>
              <a:t>- künstlerische und technische       </a:t>
            </a:r>
            <a:r>
              <a:rPr lang="de-AT" sz="3200"/>
              <a:t>	</a:t>
            </a:r>
            <a:r>
              <a:rPr lang="de-AT" sz="3200"/>
              <a:t>	</a:t>
            </a:r>
            <a:r>
              <a:rPr lang="de-AT" sz="3200"/>
              <a:t>	</a:t>
            </a:r>
            <a:r>
              <a:rPr lang="de-AT" sz="3200"/>
              <a:t>                   Auseinandersetzung seit 2008</a:t>
            </a:r>
            <a:endParaRPr/>
          </a:p>
          <a:p>
            <a:r>
              <a:rPr lang="de-AT" sz="3200"/>
              <a:t>- Prototyp Turtlestitch: Jänner 2015 – netidee.at</a:t>
            </a:r>
            <a:endParaRPr/>
          </a:p>
          <a:p>
            <a:r>
              <a:rPr lang="de-AT" sz="3200"/>
              <a:t>- Entwicklung kollaborative Plattform 2015</a:t>
            </a:r>
            <a:endParaRPr/>
          </a:p>
          <a:p>
            <a:r>
              <a:rPr lang="de-AT" sz="3200"/>
              <a:t>- unmittelbarer Einsatz im Feld / Präsentationen /     Netzwerk</a:t>
            </a:r>
            <a:endParaRPr/>
          </a:p>
          <a:p>
            <a:r>
              <a:rPr lang="de-AT" sz="3200"/>
              <a:t>- Erfahrungen →  Turtlestitch Update Feb 2017</a:t>
            </a:r>
            <a:endParaRPr/>
          </a:p>
          <a:p>
            <a:r>
              <a:rPr lang="de-AT" sz="3200"/>
              <a:t>- Plattform Update → jetzt</a:t>
            </a:r>
            <a:endParaRPr/>
          </a:p>
          <a:p>
            <a:r>
              <a:rPr lang="de-AT" sz="3200"/>
              <a:t>- Entwicklung Curriculum → jetzt</a:t>
            </a:r>
            <a:endParaRPr/>
          </a:p>
          <a:p>
            <a:r>
              <a:rPr lang="de-AT" sz="3200"/>
              <a:t>- Entwicklung nachhaltiger Projektbasis → jetzt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AT"/>
              <a:t>        </a:t>
            </a:r>
            <a:r>
              <a:rPr lang="de-AT"/>
              <a:t>Wer?</a:t>
            </a:r>
            <a:endParaRPr/>
          </a:p>
        </p:txBody>
      </p:sp>
      <p:pic>
        <p:nvPicPr>
          <p:cNvPr descr="" id="4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3960" y="1474920"/>
            <a:ext cx="5755680" cy="5580720"/>
          </a:xfrm>
          <a:prstGeom prst="rect">
            <a:avLst/>
          </a:prstGeom>
        </p:spPr>
      </p:pic>
      <p:pic>
        <p:nvPicPr>
          <p:cNvPr descr="" id="4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000" y="720000"/>
            <a:ext cx="3132000" cy="4176000"/>
          </a:xfrm>
          <a:prstGeom prst="rect">
            <a:avLst/>
          </a:prstGeom>
        </p:spPr>
      </p:pic>
      <p:pic>
        <p:nvPicPr>
          <p:cNvPr descr="" id="4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904000" y="4576680"/>
            <a:ext cx="3491640" cy="2479320"/>
          </a:xfrm>
          <a:prstGeom prst="rect">
            <a:avLst/>
          </a:prstGeom>
        </p:spPr>
      </p:pic>
      <p:pic>
        <p:nvPicPr>
          <p:cNvPr descr="" id="4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284000" y="720000"/>
            <a:ext cx="1989360" cy="3537000"/>
          </a:xfrm>
          <a:prstGeom prst="rect">
            <a:avLst/>
          </a:prstGeom>
        </p:spPr>
      </p:pic>
      <p:pic>
        <p:nvPicPr>
          <p:cNvPr descr="" id="5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212200" y="713520"/>
            <a:ext cx="2071800" cy="2742480"/>
          </a:xfrm>
          <a:prstGeom prst="rect">
            <a:avLst/>
          </a:prstGeom>
        </p:spPr>
      </p:pic>
      <p:pic>
        <p:nvPicPr>
          <p:cNvPr descr="" id="51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723960" y="720000"/>
            <a:ext cx="1508040" cy="19504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792000"/>
            <a:ext cx="8567640" cy="59756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5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2920" y="360000"/>
            <a:ext cx="9074520" cy="68047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4000" y="1517040"/>
            <a:ext cx="90716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AT"/>
              <a:t>www.turtlestitch.org</a:t>
            </a:r>
            <a:endParaRPr/>
          </a:p>
          <a:p>
            <a:pPr algn="ctr"/>
            <a:r>
              <a:rPr lang="de-AT" sz="2000"/>
              <a:t>(beta.turtlestitch.org)</a:t>
            </a:r>
            <a:endParaRPr/>
          </a:p>
          <a:p>
            <a:pPr algn="ctr"/>
            <a:endParaRPr/>
          </a:p>
          <a:p>
            <a:pPr algn="ctr"/>
            <a:r>
              <a:rPr lang="de-AT"/>
              <a:t>„</a:t>
            </a:r>
            <a:r>
              <a:rPr lang="de-AT"/>
              <a:t>Früher dachte ich Sticken ist langweilig, aber der Workshop hat mich sehr begeistert“</a:t>
            </a:r>
            <a:endParaRPr/>
          </a:p>
          <a:p>
            <a:pPr algn="ctr"/>
            <a:r>
              <a:rPr lang="de-AT">
                <a:solidFill>
                  <a:srgbClr val="666666"/>
                </a:solidFill>
              </a:rPr>
              <a:t>SchülerIn einer 7.Klasse / BG Amerlingstraße - Wien 6</a:t>
            </a:r>
            <a:endParaRPr/>
          </a:p>
          <a:p>
            <a:pPr algn="ctr"/>
            <a:endParaRPr/>
          </a:p>
          <a:p>
            <a:pPr algn="ctr"/>
            <a:r>
              <a:rPr lang="de-AT" sz="2000"/>
              <a:t>Danke!</a:t>
            </a:r>
            <a:endParaRPr/>
          </a:p>
          <a:p>
            <a:pPr algn="ctr"/>
            <a:r>
              <a:rPr lang="de-AT" sz="2000"/>
              <a:t>Mag. Andrea Mayr-Stalder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