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4"/>
  </p:notesMasterIdLst>
  <p:sldIdLst>
    <p:sldId id="256" r:id="rId2"/>
    <p:sldId id="281" r:id="rId3"/>
    <p:sldId id="257" r:id="rId4"/>
    <p:sldId id="258" r:id="rId5"/>
    <p:sldId id="263" r:id="rId6"/>
    <p:sldId id="265" r:id="rId7"/>
    <p:sldId id="269" r:id="rId8"/>
    <p:sldId id="273" r:id="rId9"/>
    <p:sldId id="274" r:id="rId10"/>
    <p:sldId id="284" r:id="rId11"/>
    <p:sldId id="283" r:id="rId12"/>
    <p:sldId id="280" r:id="rId13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D3F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923" autoAdjust="0"/>
  </p:normalViewPr>
  <p:slideViewPr>
    <p:cSldViewPr>
      <p:cViewPr varScale="1">
        <p:scale>
          <a:sx n="74" d="100"/>
          <a:sy n="74" d="100"/>
        </p:scale>
        <p:origin x="73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F41F269-8905-4C3F-89F6-BA8382C6D6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2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4DA9BFB-DB74-442C-B5C9-81E5220ABF58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262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BE3C730-CF69-4BFF-8A8E-CB5A26F20FF6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r>
              <a:rPr lang="de-DE" dirty="0"/>
              <a:t>Verschiebe</a:t>
            </a:r>
            <a:r>
              <a:rPr lang="de-DE" baseline="0" dirty="0"/>
              <a:t> die Textfelder!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10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3BF88FF-B3C2-4571-AB5A-CD98B888AA8E}" type="slidenum">
              <a:rPr lang="en-GB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38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E238B88-D507-4F30-AFFF-46D26BEF11B7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3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975E526-A72E-4EBF-B2FD-BA45DDDCA363}" type="slidenum">
              <a:rPr lang="en-GB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33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5D27ED3-E4E7-490D-946A-10C9997D2F22}" type="slidenum">
              <a:rPr lang="en-GB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4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6EE952-C75F-4D01-A77A-DD68ADD20684}" type="slidenum">
              <a:rPr lang="en-GB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3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50E9EA7-56F4-44BB-A972-F85F0BBDF59E}" type="slidenum">
              <a:rPr lang="en-GB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89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57788B0-9C12-467D-8DA8-28DD36CE60AF}" type="slidenum">
              <a:rPr lang="en-GB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95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6143030-D96A-405E-B828-5313D592E863}" type="slidenum">
              <a:rPr lang="en-GB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44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D2E7-04A8-45B8-839C-01E0A567F7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95DC-3A1B-45A8-8F70-B785161F0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30BC-4B58-4BB8-9CA7-1A1B95129A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ABA-0CC5-4F1F-8C9F-3B82BA18C7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DFE-D9FC-482D-B7C2-AC8FFE420D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C634-71E2-4CDA-A123-7FC27DFBAB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2DA-DB7C-48AA-8AEC-D9EE42DEC1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DE59-8F69-4F1B-9039-385601E26C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D-8B14-4BA5-B602-3CDA88CAE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E1F0-F312-4E93-812F-D84B11BF8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D166-D6FE-415E-B495-5087B64E8B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20B-4CA7-43F5-8381-EB63FF60BA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DC6BCFA-3846-48EE-96C6-8DF745FB68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6684" y="692696"/>
            <a:ext cx="7772400" cy="155726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600" dirty="0"/>
              <a:t>Hardware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2636912"/>
            <a:ext cx="7848872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AT" sz="2400" dirty="0">
                <a:solidFill>
                  <a:schemeClr val="accent1">
                    <a:lumMod val="75000"/>
                  </a:schemeClr>
                </a:solidFill>
              </a:rPr>
              <a:t>Ordne die Begriffe den Bildern zu!</a:t>
            </a:r>
          </a:p>
          <a:p>
            <a:pPr marL="342900" indent="-342900">
              <a:buFont typeface="Arial" pitchFamily="34" charset="0"/>
              <a:buChar char="•"/>
            </a:pPr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AT" sz="2400" dirty="0">
                <a:solidFill>
                  <a:schemeClr val="accent1">
                    <a:lumMod val="75000"/>
                  </a:schemeClr>
                </a:solidFill>
              </a:rPr>
              <a:t>Verschiebe die Textfelder an die richtigen Stellen!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7544"/>
          </a:xfrm>
        </p:spPr>
        <p:txBody>
          <a:bodyPr/>
          <a:lstStyle/>
          <a:p>
            <a:r>
              <a:rPr lang="de-AT" dirty="0"/>
              <a:t>Speichergrößen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5799"/>
              </p:ext>
            </p:extLst>
          </p:nvPr>
        </p:nvGraphicFramePr>
        <p:xfrm>
          <a:off x="457200" y="2132856"/>
          <a:ext cx="8291264" cy="2880320"/>
        </p:xfrm>
        <a:graphic>
          <a:graphicData uri="http://schemas.openxmlformats.org/drawingml/2006/table">
            <a:tbl>
              <a:tblPr bandRow="1">
                <a:effectLst>
                  <a:outerShdw blurRad="330200" dist="165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2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Speichergröße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Wieviel</a:t>
                      </a:r>
                      <a:r>
                        <a:rPr lang="de-AT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zur nächstkleineren Einheit</a:t>
                      </a:r>
                      <a:endParaRPr lang="de-AT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=2</a:t>
                      </a:r>
                      <a:r>
                        <a:rPr lang="en-GB" sz="1800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? </a:t>
                      </a:r>
                      <a:r>
                        <a:rPr lang="en-GB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</a:t>
                      </a:r>
                      <a:r>
                        <a:rPr lang="en-GB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? </a:t>
                      </a:r>
                      <a:r>
                        <a:rPr lang="en-GB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KB</a:t>
                      </a:r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(Kilobyte)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-----------------------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MB</a:t>
                      </a:r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(Megabyte)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</a:t>
                      </a:r>
                      <a:r>
                        <a:rPr lang="en-GB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(Gigabyte</a:t>
                      </a:r>
                      <a:r>
                        <a:rPr lang="de-AT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20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TB</a:t>
                      </a:r>
                      <a:r>
                        <a:rPr lang="de-AT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(Terabyte)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0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Die kleinste Speichereinheit ist 1 </a:t>
            </a:r>
            <a:r>
              <a:rPr lang="de-AT" b="1" dirty="0">
                <a:solidFill>
                  <a:srgbClr val="FF3300"/>
                </a:solidFill>
              </a:rPr>
              <a:t>Bit</a:t>
            </a:r>
            <a:r>
              <a:rPr lang="de-AT" dirty="0">
                <a:solidFill>
                  <a:srgbClr val="000000"/>
                </a:solidFill>
              </a:rPr>
              <a:t>.      </a:t>
            </a:r>
            <a:r>
              <a:rPr lang="de-AT" b="1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 Bit ergeben 1 </a:t>
            </a:r>
            <a:r>
              <a:rPr lang="de-AT" b="1" dirty="0">
                <a:solidFill>
                  <a:srgbClr val="FF3300"/>
                </a:solidFill>
              </a:rPr>
              <a:t>Byte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(= 1 Zeichen)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405304" y="5229200"/>
            <a:ext cx="1296144" cy="34015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r>
              <a:rPr lang="de-AT" dirty="0">
                <a:solidFill>
                  <a:schemeClr val="tx1"/>
                </a:solidFill>
              </a:rPr>
              <a:t>=1024 Byte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12160" y="6188431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46355" y="5229200"/>
            <a:ext cx="1371926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36258" y="5229200"/>
            <a:ext cx="1371926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Kilobyte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88024" y="5219651"/>
            <a:ext cx="936104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7151" y="5720849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Mill.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48136" y="5720849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Mrd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90046" y="5729813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Bill.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2057" y="6165304"/>
            <a:ext cx="155006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de-AT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Megabyte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51720" y="6171623"/>
            <a:ext cx="155006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de-AT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Gigabyte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35874" y="6180977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30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932040" y="6191944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40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</p:spTree>
    <p:extLst>
      <p:ext uri="{BB962C8B-B14F-4D97-AF65-F5344CB8AC3E}">
        <p14:creationId xmlns:p14="http://schemas.microsoft.com/office/powerpoint/2010/main" val="3094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Was passt darauf</a:t>
            </a:r>
            <a:r>
              <a:rPr lang="en-GB" dirty="0"/>
              <a:t>?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38146"/>
              </p:ext>
            </p:extLst>
          </p:nvPr>
        </p:nvGraphicFramePr>
        <p:xfrm>
          <a:off x="899592" y="1900908"/>
          <a:ext cx="7704856" cy="2968252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42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CD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2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DVD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69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Festplatte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698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USB-Sticks,</a:t>
                      </a:r>
                      <a:r>
                        <a:rPr lang="de-AT" sz="2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Speicherkarten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483768" y="5671955"/>
            <a:ext cx="125547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Ca. 700 MB</a:t>
            </a:r>
          </a:p>
        </p:txBody>
      </p:sp>
      <p:sp>
        <p:nvSpPr>
          <p:cNvPr id="5" name="Rechteck 4"/>
          <p:cNvSpPr/>
          <p:nvPr/>
        </p:nvSpPr>
        <p:spPr>
          <a:xfrm>
            <a:off x="1004013" y="6021923"/>
            <a:ext cx="126316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ca. 8 GB</a:t>
            </a:r>
          </a:p>
        </p:txBody>
      </p:sp>
      <p:sp>
        <p:nvSpPr>
          <p:cNvPr id="6" name="Rechteck 5"/>
          <p:cNvSpPr/>
          <p:nvPr/>
        </p:nvSpPr>
        <p:spPr>
          <a:xfrm>
            <a:off x="2483768" y="6021923"/>
            <a:ext cx="383900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Einige 100 GB bis mehrere TB </a:t>
            </a:r>
            <a:r>
              <a:rPr lang="de-AT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(Terabyte)</a:t>
            </a:r>
          </a:p>
        </p:txBody>
      </p:sp>
      <p:sp>
        <p:nvSpPr>
          <p:cNvPr id="7" name="Rechteck 6"/>
          <p:cNvSpPr/>
          <p:nvPr/>
        </p:nvSpPr>
        <p:spPr>
          <a:xfrm>
            <a:off x="971600" y="5667898"/>
            <a:ext cx="132799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Mehrere GB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Wie viel Platz braucht ...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2BAF5D4-CDFE-4260-9984-C478AEC0FA54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14782"/>
              </p:ext>
            </p:extLst>
          </p:nvPr>
        </p:nvGraphicFramePr>
        <p:xfrm>
          <a:off x="827584" y="2060848"/>
          <a:ext cx="7776864" cy="2952329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364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Brief (ohne Bilder)</a:t>
                      </a:r>
                      <a:endParaRPr lang="de-AT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64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Digitalfoto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71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E-Book </a:t>
                      </a:r>
                      <a:b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(mehrere hundert</a:t>
                      </a:r>
                      <a:r>
                        <a:rPr lang="de-AT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Seiten)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851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PowerPoint</a:t>
                      </a:r>
                      <a:r>
                        <a:rPr lang="de-AT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Präsentation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979"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Video</a:t>
                      </a: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815991" y="5307536"/>
            <a:ext cx="716863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50 KB</a:t>
            </a:r>
          </a:p>
        </p:txBody>
      </p:sp>
      <p:sp>
        <p:nvSpPr>
          <p:cNvPr id="3" name="Rechteck 2"/>
          <p:cNvSpPr/>
          <p:nvPr/>
        </p:nvSpPr>
        <p:spPr>
          <a:xfrm>
            <a:off x="1613703" y="5307536"/>
            <a:ext cx="2067489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einige Megabyte</a:t>
            </a:r>
          </a:p>
        </p:txBody>
      </p:sp>
      <p:sp>
        <p:nvSpPr>
          <p:cNvPr id="4" name="Rechteck 3"/>
          <p:cNvSpPr/>
          <p:nvPr/>
        </p:nvSpPr>
        <p:spPr>
          <a:xfrm>
            <a:off x="815991" y="5733256"/>
            <a:ext cx="2646237" cy="6076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Je nach Anzahl der Bilder: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mehrere Megabyte</a:t>
            </a:r>
          </a:p>
        </p:txBody>
      </p:sp>
      <p:sp>
        <p:nvSpPr>
          <p:cNvPr id="5" name="Rechteck 4"/>
          <p:cNvSpPr/>
          <p:nvPr/>
        </p:nvSpPr>
        <p:spPr>
          <a:xfrm>
            <a:off x="3681192" y="5749473"/>
            <a:ext cx="3803542" cy="6076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Je nach Komprimierung und Länge: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Einige Megabyte bis mehrere Gigabyte</a:t>
            </a:r>
          </a:p>
        </p:txBody>
      </p:sp>
      <p:sp>
        <p:nvSpPr>
          <p:cNvPr id="9" name="Rechteck 8"/>
          <p:cNvSpPr/>
          <p:nvPr/>
        </p:nvSpPr>
        <p:spPr>
          <a:xfrm>
            <a:off x="3868271" y="5284952"/>
            <a:ext cx="2067489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einige Megabyte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765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4800" dirty="0"/>
              <a:t>Computertypen und Mobilgeräte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459581" y="5208101"/>
            <a:ext cx="2376487" cy="4635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Tower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77067" y="4570719"/>
            <a:ext cx="1763713" cy="463846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Tablet PC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pic>
        <p:nvPicPr>
          <p:cNvPr id="5138" name="Picture 16" descr="C:\Users\user\Desktop\desktop-p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822" y="4744384"/>
            <a:ext cx="2380479" cy="87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3"/>
          <p:cNvSpPr>
            <a:spLocks noChangeArrowheads="1"/>
          </p:cNvSpPr>
          <p:nvPr/>
        </p:nvSpPr>
        <p:spPr bwMode="auto">
          <a:xfrm>
            <a:off x="281781" y="6183013"/>
            <a:ext cx="2554287" cy="46380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Desktop Gehäuse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383337" y="6102179"/>
            <a:ext cx="1323975" cy="463846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Smartphone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968625" y="5870298"/>
            <a:ext cx="2682875" cy="625429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Notebook / Laptop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Touchpad und </a:t>
            </a: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eventuell</a:t>
            </a: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 Touchscreen</a:t>
            </a:r>
          </a:p>
        </p:txBody>
      </p:sp>
      <p:pic>
        <p:nvPicPr>
          <p:cNvPr id="5133" name="Picture 20" descr="C:\Users\user\Desktop\monit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63675"/>
            <a:ext cx="17621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54125"/>
            <a:ext cx="947737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301749"/>
            <a:ext cx="2168525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299" y="1544896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7591265" y="3753096"/>
            <a:ext cx="750887" cy="136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/>
              <a:t>Peripheriegeräte</a:t>
            </a:r>
            <a:endParaRPr lang="en-GB" dirty="0"/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0050784-81EA-4447-862C-CB229C4ABFB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3833394" y="5794374"/>
            <a:ext cx="8175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Tastatur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2149475" y="5165162"/>
            <a:ext cx="619125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Maus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695807" y="5126140"/>
            <a:ext cx="9572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Touchpad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1661" y="5126140"/>
            <a:ext cx="8858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Webcam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493544" y="5794375"/>
            <a:ext cx="8683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400" dirty="0">
                <a:solidFill>
                  <a:schemeClr val="tx2">
                    <a:lumMod val="75000"/>
                  </a:schemeClr>
                </a:solidFill>
              </a:rPr>
              <a:t>Mikrofon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819149" y="5875259"/>
            <a:ext cx="8477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Scanner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147044" y="5860858"/>
            <a:ext cx="1277938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Digitalkamera</a:t>
            </a:r>
          </a:p>
        </p:txBody>
      </p:sp>
      <p:pic>
        <p:nvPicPr>
          <p:cNvPr id="4123" name="Picture 27" descr="C:\Users\user\Desktop\webca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723" y="1700808"/>
            <a:ext cx="963612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:\Users\user\Desktop\tastatu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437">
            <a:off x="367327" y="1415835"/>
            <a:ext cx="2747963" cy="158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05" y="1484784"/>
            <a:ext cx="1860550" cy="124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1" descr="C:\Users\user\Dropbox\Easy4me\_FTP_Easy4Me_Neu\workfiles\images\mikroph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37748">
            <a:off x="6886599" y="1435571"/>
            <a:ext cx="4873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7" y="2843561"/>
            <a:ext cx="2486025" cy="21193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ropbox\Easy4me\_FTP_Easy4Me_Neu\workfiles\images\asus_mau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575" y="1878194"/>
            <a:ext cx="937625" cy="66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544" y="3685805"/>
            <a:ext cx="1277938" cy="99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8229600" cy="11430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/>
              <a:t>Peripheriegeräte</a:t>
            </a:r>
            <a:endParaRPr lang="en-GB" dirty="0"/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2953DB7-15B7-4D27-9601-2CF68DFD5039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83" name="Text Box 12"/>
          <p:cNvSpPr txBox="1">
            <a:spLocks noChangeArrowheads="1"/>
          </p:cNvSpPr>
          <p:nvPr/>
        </p:nvSpPr>
        <p:spPr bwMode="auto">
          <a:xfrm>
            <a:off x="5420687" y="5946386"/>
            <a:ext cx="1225313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Laserdrucker</a:t>
            </a: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556041" y="5946386"/>
            <a:ext cx="1705958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>
                <a:solidFill>
                  <a:srgbClr val="002060"/>
                </a:solidFill>
              </a:rPr>
              <a:t>Tintenstrahldrucker</a:t>
            </a:r>
          </a:p>
        </p:txBody>
      </p:sp>
      <p:pic>
        <p:nvPicPr>
          <p:cNvPr id="7182" name="Picture 17" descr="C:\Users\user\Desktop\images\tinten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592" y="1412875"/>
            <a:ext cx="2738437" cy="213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51920" y="5946387"/>
            <a:ext cx="1225313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Lautsprecher</a:t>
            </a:r>
          </a:p>
        </p:txBody>
      </p:sp>
      <p:pic>
        <p:nvPicPr>
          <p:cNvPr id="7179" name="Picture 23" descr="C:\Users\user\Dropbox\Easy4me\_FTP_Easy4Me_Neu\workfiles\images\box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40" y="3575853"/>
            <a:ext cx="903960" cy="157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4" descr="C:\Users\user\Dropbox\Easy4me\_FTP_Easy4Me_Neu\workfiles\images\box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22" y="3647241"/>
            <a:ext cx="881548" cy="147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65389" y="5946386"/>
            <a:ext cx="778075" cy="309959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Monitor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-112581" y="1159666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user\Dropbox\Easy4me\_FTP_Easy4Me_Neu\x_images\asus_t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564920"/>
            <a:ext cx="3844365" cy="3276218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AT" dirty="0"/>
              <a:t>Prozessor</a:t>
            </a:r>
            <a:r>
              <a:rPr lang="en-GB" dirty="0"/>
              <a:t> (CPU)</a:t>
            </a:r>
            <a:r>
              <a:rPr lang="ar-SA" dirty="0"/>
              <a:t>‏</a:t>
            </a:r>
            <a:endParaRPr lang="en-GB" dirty="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D3C148C5-8696-41E6-874E-88FD63659CE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7999040" cy="8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Rechengeschwindigkeit ist von der Taktfrequenz abhängig!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Taktfrequenz wird in Gigahertz (Ghz) angegeben</a:t>
            </a:r>
          </a:p>
        </p:txBody>
      </p:sp>
      <p:pic>
        <p:nvPicPr>
          <p:cNvPr id="3075" name="Picture 3" descr="C:\Users\Christian\Documents\My Dropbox\Easy4me (1)\_FTP_Easy4Me_Neu\workfiles\images\cp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86751"/>
            <a:ext cx="2114550" cy="240982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046590" y="2833272"/>
            <a:ext cx="1944216" cy="704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CPU</a:t>
            </a:r>
            <a:b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entral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rocessing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nit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39810" y="3676788"/>
            <a:ext cx="1950996" cy="67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Prozessorkühler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Ventilator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99822" y="3328377"/>
            <a:ext cx="3506033" cy="2291798"/>
            <a:chOff x="899822" y="3328377"/>
            <a:chExt cx="3506033" cy="2291798"/>
          </a:xfrm>
        </p:grpSpPr>
        <p:pic>
          <p:nvPicPr>
            <p:cNvPr id="4098" name="Picture 2" descr="C:\Users\user\Dropbox\Easy4me\_FTP_Easy4Me_Neu\workfiles\images\corei7-unte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30175">
              <a:off x="2774193" y="3328377"/>
              <a:ext cx="1631662" cy="1694639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user\Dropbox\Easy4me\_FTP_Easy4Me_Neu\workfiles\images\core7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70063">
              <a:off x="899822" y="3813154"/>
              <a:ext cx="2124548" cy="1807021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user\Dropbox\Easy4me\_FTP_Easy4Me_Neu\workfiles\images\festplat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96" y="2205038"/>
            <a:ext cx="5949950" cy="3806825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47002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>
                <a:latin typeface="Calibri" pitchFamily="34" charset="0"/>
              </a:rPr>
              <a:t>Festplatte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1C90299-1D26-483C-ABF1-ACE7760FC04B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Legende mit Linie 1 (ohne Rahmen) 1"/>
          <p:cNvSpPr/>
          <p:nvPr/>
        </p:nvSpPr>
        <p:spPr>
          <a:xfrm>
            <a:off x="5796136" y="1196977"/>
            <a:ext cx="2861469" cy="692150"/>
          </a:xfrm>
          <a:prstGeom prst="callout1">
            <a:avLst>
              <a:gd name="adj1" fmla="val 91469"/>
              <a:gd name="adj2" fmla="val 95846"/>
              <a:gd name="adj3" fmla="val 134127"/>
              <a:gd name="adj4" fmla="val 51921"/>
            </a:avLst>
          </a:prstGeom>
          <a:noFill/>
          <a:ln w="12700">
            <a:solidFill>
              <a:schemeClr val="tx2">
                <a:lumMod val="75000"/>
                <a:alpha val="9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Metallscheiben mit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magnetischer Beschichtung</a:t>
            </a:r>
          </a:p>
        </p:txBody>
      </p:sp>
      <p:sp>
        <p:nvSpPr>
          <p:cNvPr id="8" name="Legende mit Linie 1 (ohne Rahmen) 7"/>
          <p:cNvSpPr/>
          <p:nvPr/>
        </p:nvSpPr>
        <p:spPr>
          <a:xfrm flipH="1">
            <a:off x="7624846" y="2187201"/>
            <a:ext cx="1224136" cy="404118"/>
          </a:xfrm>
          <a:prstGeom prst="callout1">
            <a:avLst>
              <a:gd name="adj1" fmla="val 72005"/>
              <a:gd name="adj2" fmla="val 84601"/>
              <a:gd name="adj3" fmla="val 202298"/>
              <a:gd name="adj4" fmla="val 88477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Lesekopf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95388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>
                <a:latin typeface="Calibri" pitchFamily="34" charset="0"/>
              </a:rPr>
              <a:t>Externe</a:t>
            </a:r>
            <a:r>
              <a:rPr lang="en-GB" dirty="0">
                <a:latin typeface="Calibri" pitchFamily="34" charset="0"/>
              </a:rPr>
              <a:t> Speichermedien</a:t>
            </a: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09793AD-85F0-4244-A5C9-62FCA147FD87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435885" y="6139994"/>
            <a:ext cx="18002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USB-Speicherstick</a:t>
            </a:r>
          </a:p>
        </p:txBody>
      </p:sp>
      <p:pic>
        <p:nvPicPr>
          <p:cNvPr id="14344" name="Picture 8" descr="C:\Users\user\Dropbox\Easy4me\_FTP_Easy4Me_Neu\workfiles\images\usbstick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032">
            <a:off x="6188075" y="4065588"/>
            <a:ext cx="2536825" cy="103505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0" name="Gruppieren 4"/>
          <p:cNvGrpSpPr>
            <a:grpSpLocks/>
          </p:cNvGrpSpPr>
          <p:nvPr/>
        </p:nvGrpSpPr>
        <p:grpSpPr bwMode="auto">
          <a:xfrm>
            <a:off x="6061075" y="1766888"/>
            <a:ext cx="1670050" cy="1165225"/>
            <a:chOff x="5232933" y="1681892"/>
            <a:chExt cx="1670418" cy="1164751"/>
          </a:xfrm>
        </p:grpSpPr>
        <p:pic>
          <p:nvPicPr>
            <p:cNvPr id="14346" name="Picture 10" descr="C:\Users\user\Desktop\sd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814190">
              <a:off x="6088785" y="1681892"/>
              <a:ext cx="814566" cy="1080647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9" descr="C:\Users\user\Desktop\sd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33" y="1765995"/>
              <a:ext cx="828858" cy="1080648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9" name="Picture 13" descr="C:\Users\user\Desktop\usb-festplat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38003">
            <a:off x="431800" y="2098675"/>
            <a:ext cx="4910138" cy="328930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435885" y="5349640"/>
            <a:ext cx="1800225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SD Speicherkarten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435885" y="5722611"/>
            <a:ext cx="2428875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>
                <a:solidFill>
                  <a:schemeClr val="tx2">
                    <a:lumMod val="75000"/>
                  </a:schemeClr>
                </a:solidFill>
              </a:rPr>
              <a:t>Externe Festplatte 2,5 Zoll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Drucker</a:t>
            </a:r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8F3C7A9-C9C0-489E-95A6-4B5538E503D5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530430" y="6002635"/>
            <a:ext cx="2001167" cy="30995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Nadeldrucker</a:t>
            </a:r>
            <a:r>
              <a:rPr lang="en-GB" dirty="0"/>
              <a:t> (</a:t>
            </a:r>
            <a:r>
              <a:rPr lang="de-AT" dirty="0"/>
              <a:t>veraltet</a:t>
            </a:r>
            <a:r>
              <a:rPr lang="en-GB" dirty="0"/>
              <a:t>)</a:t>
            </a:r>
            <a:r>
              <a:rPr lang="ar-SA" dirty="0"/>
              <a:t>‏</a:t>
            </a:r>
            <a:endParaRPr lang="en-GB" dirty="0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707904" y="5995987"/>
            <a:ext cx="2637558" cy="30995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Plotter </a:t>
            </a:r>
            <a:r>
              <a:rPr lang="de-AT" dirty="0"/>
              <a:t>sind Großformatdrucker</a:t>
            </a:r>
          </a:p>
        </p:txBody>
      </p:sp>
      <p:pic>
        <p:nvPicPr>
          <p:cNvPr id="18444" name="Picture 12" descr="C:\Users\user\Dropbox\Easy4me\_FTP_Easy4Me_Neu\workfiles\images\nadel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3886200"/>
            <a:ext cx="2724150" cy="2049463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Users\user\Dropbox\Easy4me\_FTP_Easy4Me_Neu\x_images\Plotterch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323" y="3140968"/>
            <a:ext cx="3951288" cy="240347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684268" y="97572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6653" y="5987246"/>
            <a:ext cx="1225313" cy="34073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>
                <a:solidFill>
                  <a:srgbClr val="002060"/>
                </a:solidFill>
              </a:rPr>
              <a:t>Laserdrucker</a:t>
            </a:r>
            <a:r>
              <a:rPr lang="ar-SA" sz="1600" dirty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496142" y="6002547"/>
            <a:ext cx="1706919" cy="309851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 err="1"/>
              <a:t>Tintenstrahldrucker</a:t>
            </a:r>
            <a:endParaRPr lang="en-GB" dirty="0"/>
          </a:p>
        </p:txBody>
      </p:sp>
      <p:pic>
        <p:nvPicPr>
          <p:cNvPr id="17" name="Picture 17" descr="C:\Users\user\Desktop\images\tintendruck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130" y="899666"/>
            <a:ext cx="2740025" cy="2135188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126130" y="851249"/>
            <a:ext cx="1349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6821967" y="491556"/>
            <a:ext cx="1349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9296" cy="13716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latin typeface="Calibri" pitchFamily="34" charset="0"/>
              </a:rPr>
              <a:t>Scanner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A205EDA-5B88-463C-92AF-334D50FF885B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9464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569353"/>
            <a:ext cx="4752527" cy="4054190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ropbox\Easy4me\_FTP_Easy4Me_Neu\workfiles\images\barcodescann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426" y="2564904"/>
            <a:ext cx="2106222" cy="235896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21018" y="5949280"/>
            <a:ext cx="2781300" cy="55617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  <a:alpha val="9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Scanner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digitalisieren Dokumente und Bilder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21018" y="5223521"/>
            <a:ext cx="1901474" cy="55617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  <a:alpha val="9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Barcodescanner </a:t>
            </a:r>
            <a:br>
              <a:rPr lang="de-AT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das Lesen von Barcodes</a:t>
            </a:r>
            <a:endParaRPr lang="de-AT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4" name="Picture 4" descr="C:\Users\user\AppData\Local\Microsoft\Windows\Temporary Internet Files\Content.IE5\H38FLDV1\MP900400547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12244">
            <a:off x="6050581" y="4148731"/>
            <a:ext cx="728722" cy="485617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289</Words>
  <Application>Microsoft Office PowerPoint</Application>
  <PresentationFormat>Bildschirmpräsentation (4:3)</PresentationFormat>
  <Paragraphs>108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Lucida Sans Unicode</vt:lpstr>
      <vt:lpstr>Palatino Linotype</vt:lpstr>
      <vt:lpstr>Tahoma</vt:lpstr>
      <vt:lpstr>Times New Roman</vt:lpstr>
      <vt:lpstr>Executive</vt:lpstr>
      <vt:lpstr>Hardware</vt:lpstr>
      <vt:lpstr>Computertypen und Mobilgeräte</vt:lpstr>
      <vt:lpstr>Peripheriegeräte</vt:lpstr>
      <vt:lpstr>Peripheriegeräte</vt:lpstr>
      <vt:lpstr>Prozessor (CPU)‏</vt:lpstr>
      <vt:lpstr>Festplatte</vt:lpstr>
      <vt:lpstr>Externe Speichermedien</vt:lpstr>
      <vt:lpstr>Drucker</vt:lpstr>
      <vt:lpstr>Scanner</vt:lpstr>
      <vt:lpstr>Speichergrößen</vt:lpstr>
      <vt:lpstr>Was passt darauf?</vt:lpstr>
      <vt:lpstr>Wie viel Platz braucht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user</dc:creator>
  <cp:lastModifiedBy>Andrea Prock</cp:lastModifiedBy>
  <cp:revision>134</cp:revision>
  <dcterms:modified xsi:type="dcterms:W3CDTF">2017-10-01T16:48:32Z</dcterms:modified>
</cp:coreProperties>
</file>