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7"/>
  </p:notesMasterIdLst>
  <p:handoutMasterIdLst>
    <p:handoutMasterId r:id="rId8"/>
  </p:handoutMasterIdLst>
  <p:sldIdLst>
    <p:sldId id="285" r:id="rId2"/>
    <p:sldId id="286" r:id="rId3"/>
    <p:sldId id="287" r:id="rId4"/>
    <p:sldId id="288" r:id="rId5"/>
    <p:sldId id="289" r:id="rId6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32" userDrawn="1">
          <p15:clr>
            <a:srgbClr val="A4A3A4"/>
          </p15:clr>
        </p15:guide>
        <p15:guide id="2" pos="347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AED3E5"/>
    <a:srgbClr val="96C7DE"/>
    <a:srgbClr val="D5E0E5"/>
    <a:srgbClr val="4FA9C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558"/>
    <p:restoredTop sz="90830" autoAdjust="0"/>
  </p:normalViewPr>
  <p:slideViewPr>
    <p:cSldViewPr snapToGrid="0" snapToObjects="1">
      <p:cViewPr varScale="1">
        <p:scale>
          <a:sx n="68" d="100"/>
          <a:sy n="68" d="100"/>
        </p:scale>
        <p:origin x="1080" y="66"/>
      </p:cViewPr>
      <p:guideLst>
        <p:guide orient="horz" pos="232"/>
        <p:guide pos="347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r>
              <a:rPr lang="de-AT"/>
              <a:t>Tiroler Bildungsinstitut - Medienzentrum</a:t>
            </a:r>
          </a:p>
        </p:txBody>
      </p:sp>
      <p:sp>
        <p:nvSpPr>
          <p:cNvPr id="3" name="Datumsplatzhalt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5DB442C-5F0E-430E-BCF4-12D764A0297A}" type="datetime1">
              <a:rPr lang="de-DE" smtClean="0"/>
              <a:t>26.04.2024</a:t>
            </a:fld>
            <a:endParaRPr lang="de-AT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r>
              <a:rPr lang="de-DE"/>
              <a:t>Dipl.-Päd. Ferdinand Radl BEd, MA                             ferdinand.radl@tirol.gv.at</a:t>
            </a:r>
            <a:endParaRPr lang="de-AT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41CF07A-54E5-4322-93EA-8C097B59545D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111291701"/>
      </p:ext>
    </p:extLst>
  </p:cSld>
  <p:clrMap bg1="lt1" tx1="dk1" bg2="lt2" tx2="dk2" accent1="accent1" accent2="accent2" accent3="accent3" accent4="accent4" accent5="accent5" accent6="accent6" hlink="hlink" folHlink="folHlink"/>
  <p:hf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r>
              <a:rPr lang="de-DE"/>
              <a:t>Tiroler Bildungsinstitut - Medienzentrum</a:t>
            </a:r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B1A4E21-D9DD-4ADE-B3BC-E5E31C8C7094}" type="datetime1">
              <a:rPr lang="de-DE" smtClean="0"/>
              <a:t>26.04.2024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r>
              <a:rPr lang="de-DE"/>
              <a:t>Dipl.-Päd. Ferdinand Radl BEd, MA                             ferdinand.radl@tirol.gv.at</a:t>
            </a:r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B17BC69-8AF6-CE43-9322-66E14DE9EE1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201610215"/>
      </p:ext>
    </p:extLst>
  </p:cSld>
  <p:clrMap bg1="lt1" tx1="dk1" bg2="lt2" tx2="dk2" accent1="accent1" accent2="accent2" accent3="accent3" accent4="accent4" accent5="accent5" accent6="accent6" hlink="hlink" folHlink="folHlink"/>
  <p:hf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AT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Ausgehend vom Motto &gt;&gt; Die KI plant – „Wir“ unterrichten! &lt;&lt;, zeige ich anhand einer KI geplanten Unterrichtssequenz, wie man unter Zuhilfenahme von LeOn &amp; MasterTool42 die künstlich gewonnene Unterrichtsstruktur multimedial anreichern und durch kreatives </a:t>
            </a:r>
            <a:r>
              <a:rPr lang="de-AT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Storytelling</a:t>
            </a:r>
            <a:r>
              <a:rPr lang="de-AT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aufwerten, abwechslungsreich moderieren und weitergeben kann. Im Zuge dieser Präsentation stelle ich verschiedene neu entwickelte Features von MasterTool42 kurz vor.</a:t>
            </a:r>
            <a:endParaRPr lang="de-AT" dirty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B17BC69-8AF6-CE43-9322-66E14DE9EE11}" type="slidenum">
              <a:rPr lang="de-DE" smtClean="0"/>
              <a:t>1</a:t>
            </a:fld>
            <a:endParaRPr lang="de-DE"/>
          </a:p>
        </p:txBody>
      </p:sp>
      <p:sp>
        <p:nvSpPr>
          <p:cNvPr id="5" name="Datumsplatzhalt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fld id="{92816B0A-2846-42CC-804F-17D74D422EFA}" type="datetime1">
              <a:rPr lang="de-DE" smtClean="0"/>
              <a:t>26.04.2024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de-DE"/>
              <a:t>Dipl.-Päd. Ferdinand Radl BEd, MA                             ferdinand.radl@tirol.gv.at</a:t>
            </a:r>
          </a:p>
        </p:txBody>
      </p:sp>
      <p:sp>
        <p:nvSpPr>
          <p:cNvPr id="7" name="Kopfzeilenplatzhalter 6"/>
          <p:cNvSpPr>
            <a:spLocks noGrp="1"/>
          </p:cNvSpPr>
          <p:nvPr>
            <p:ph type="hdr" sz="quarter" idx="13"/>
          </p:nvPr>
        </p:nvSpPr>
        <p:spPr/>
        <p:txBody>
          <a:bodyPr/>
          <a:lstStyle/>
          <a:p>
            <a:r>
              <a:rPr lang="de-DE"/>
              <a:t>Tiroler Bildungsinstitut - Medienzentrum</a:t>
            </a:r>
          </a:p>
        </p:txBody>
      </p:sp>
    </p:spTree>
    <p:extLst>
      <p:ext uri="{BB962C8B-B14F-4D97-AF65-F5344CB8AC3E}">
        <p14:creationId xmlns:p14="http://schemas.microsoft.com/office/powerpoint/2010/main" val="3915477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AT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B17BC69-8AF6-CE43-9322-66E14DE9EE11}" type="slidenum">
              <a:rPr lang="de-DE" smtClean="0"/>
              <a:t>2</a:t>
            </a:fld>
            <a:endParaRPr lang="de-DE"/>
          </a:p>
        </p:txBody>
      </p:sp>
      <p:sp>
        <p:nvSpPr>
          <p:cNvPr id="5" name="Datumsplatzhalt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fld id="{5E92AB73-3035-4009-AD35-8F1C7CEFB6AE}" type="datetime1">
              <a:rPr lang="de-DE" smtClean="0"/>
              <a:t>26.04.2024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de-DE"/>
              <a:t>Dipl.-Päd. Ferdinand Radl BEd, MA                             ferdinand.radl@tirol.gv.at</a:t>
            </a:r>
          </a:p>
        </p:txBody>
      </p:sp>
      <p:sp>
        <p:nvSpPr>
          <p:cNvPr id="7" name="Kopfzeilenplatzhalter 6"/>
          <p:cNvSpPr>
            <a:spLocks noGrp="1"/>
          </p:cNvSpPr>
          <p:nvPr>
            <p:ph type="hdr" sz="quarter" idx="13"/>
          </p:nvPr>
        </p:nvSpPr>
        <p:spPr/>
        <p:txBody>
          <a:bodyPr/>
          <a:lstStyle/>
          <a:p>
            <a:r>
              <a:rPr lang="de-DE"/>
              <a:t>Tiroler Bildungsinstitut - Medienzentrum</a:t>
            </a:r>
          </a:p>
        </p:txBody>
      </p:sp>
    </p:spTree>
    <p:extLst>
      <p:ext uri="{BB962C8B-B14F-4D97-AF65-F5344CB8AC3E}">
        <p14:creationId xmlns:p14="http://schemas.microsoft.com/office/powerpoint/2010/main" val="221632105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AT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B17BC69-8AF6-CE43-9322-66E14DE9EE11}" type="slidenum">
              <a:rPr lang="de-DE" smtClean="0"/>
              <a:t>5</a:t>
            </a:fld>
            <a:endParaRPr lang="de-DE"/>
          </a:p>
        </p:txBody>
      </p:sp>
      <p:sp>
        <p:nvSpPr>
          <p:cNvPr id="5" name="Datumsplatzhalt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fld id="{9DD7BD53-3978-4C65-858D-C6141C8F14E2}" type="datetime1">
              <a:rPr lang="de-DE" smtClean="0"/>
              <a:t>26.04.2024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de-DE"/>
              <a:t>Dipl.-Päd. Ferdinand Radl BEd, MA                             ferdinand.radl@tirol.gv.at</a:t>
            </a:r>
          </a:p>
        </p:txBody>
      </p:sp>
      <p:sp>
        <p:nvSpPr>
          <p:cNvPr id="7" name="Kopfzeilenplatzhalter 6"/>
          <p:cNvSpPr>
            <a:spLocks noGrp="1"/>
          </p:cNvSpPr>
          <p:nvPr>
            <p:ph type="hdr" sz="quarter" idx="13"/>
          </p:nvPr>
        </p:nvSpPr>
        <p:spPr/>
        <p:txBody>
          <a:bodyPr/>
          <a:lstStyle/>
          <a:p>
            <a:r>
              <a:rPr lang="de-DE"/>
              <a:t>Tiroler Bildungsinstitut - Medienzentrum</a:t>
            </a:r>
          </a:p>
        </p:txBody>
      </p:sp>
    </p:spTree>
    <p:extLst>
      <p:ext uri="{BB962C8B-B14F-4D97-AF65-F5344CB8AC3E}">
        <p14:creationId xmlns:p14="http://schemas.microsoft.com/office/powerpoint/2010/main" val="34878495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enutzerdefinierte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hteck 12">
            <a:extLst>
              <a:ext uri="{FF2B5EF4-FFF2-40B4-BE49-F238E27FC236}">
                <a16:creationId xmlns:a16="http://schemas.microsoft.com/office/drawing/2014/main" id="{B7F909E7-3B17-A04F-9FDB-D0B9B59E711B}"/>
              </a:ext>
            </a:extLst>
          </p:cNvPr>
          <p:cNvSpPr/>
          <p:nvPr userDrawn="1"/>
        </p:nvSpPr>
        <p:spPr>
          <a:xfrm>
            <a:off x="-1" y="6066692"/>
            <a:ext cx="6721719" cy="79130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id="{7EB96A69-B266-2F46-8722-4588F9779EF9}"/>
              </a:ext>
            </a:extLst>
          </p:cNvPr>
          <p:cNvSpPr/>
          <p:nvPr userDrawn="1"/>
        </p:nvSpPr>
        <p:spPr>
          <a:xfrm>
            <a:off x="6781800" y="6068774"/>
            <a:ext cx="3716216" cy="79130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/>
              <a:t> </a:t>
            </a:r>
          </a:p>
        </p:txBody>
      </p:sp>
      <p:sp>
        <p:nvSpPr>
          <p:cNvPr id="15" name="Rechteck 14">
            <a:extLst>
              <a:ext uri="{FF2B5EF4-FFF2-40B4-BE49-F238E27FC236}">
                <a16:creationId xmlns:a16="http://schemas.microsoft.com/office/drawing/2014/main" id="{D17167AA-5895-2446-BACC-E7C91D19EB44}"/>
              </a:ext>
            </a:extLst>
          </p:cNvPr>
          <p:cNvSpPr/>
          <p:nvPr userDrawn="1"/>
        </p:nvSpPr>
        <p:spPr>
          <a:xfrm>
            <a:off x="10558098" y="6066692"/>
            <a:ext cx="1633902" cy="79130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/>
              <a:t> </a:t>
            </a:r>
          </a:p>
        </p:txBody>
      </p:sp>
      <p:sp>
        <p:nvSpPr>
          <p:cNvPr id="6" name="Rechteck 5">
            <a:extLst>
              <a:ext uri="{FF2B5EF4-FFF2-40B4-BE49-F238E27FC236}">
                <a16:creationId xmlns:a16="http://schemas.microsoft.com/office/drawing/2014/main" id="{AE83751C-D4D1-A044-AF17-F0B1F1F56173}"/>
              </a:ext>
            </a:extLst>
          </p:cNvPr>
          <p:cNvSpPr/>
          <p:nvPr userDrawn="1"/>
        </p:nvSpPr>
        <p:spPr>
          <a:xfrm>
            <a:off x="745552" y="611711"/>
            <a:ext cx="5148000" cy="5148000"/>
          </a:xfrm>
          <a:prstGeom prst="rect">
            <a:avLst/>
          </a:prstGeom>
          <a:solidFill>
            <a:srgbClr val="96C7DE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/>
              <a:t>   </a:t>
            </a:r>
          </a:p>
        </p:txBody>
      </p:sp>
      <p:sp>
        <p:nvSpPr>
          <p:cNvPr id="8" name="Rechteck 7">
            <a:extLst>
              <a:ext uri="{FF2B5EF4-FFF2-40B4-BE49-F238E27FC236}">
                <a16:creationId xmlns:a16="http://schemas.microsoft.com/office/drawing/2014/main" id="{4BE93775-543D-8D4E-BCA7-B33A1A53FA18}"/>
              </a:ext>
            </a:extLst>
          </p:cNvPr>
          <p:cNvSpPr/>
          <p:nvPr userDrawn="1"/>
        </p:nvSpPr>
        <p:spPr>
          <a:xfrm>
            <a:off x="4574048" y="0"/>
            <a:ext cx="5148000" cy="5148000"/>
          </a:xfrm>
          <a:prstGeom prst="rect">
            <a:avLst/>
          </a:prstGeom>
          <a:solidFill>
            <a:srgbClr val="4FA9CB">
              <a:alpha val="30000"/>
            </a:srgb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/>
              <a:t>   </a:t>
            </a:r>
          </a:p>
        </p:txBody>
      </p:sp>
      <p:sp>
        <p:nvSpPr>
          <p:cNvPr id="12" name="Titel 1">
            <a:extLst>
              <a:ext uri="{FF2B5EF4-FFF2-40B4-BE49-F238E27FC236}">
                <a16:creationId xmlns:a16="http://schemas.microsoft.com/office/drawing/2014/main" id="{1C00694A-48AB-394F-876C-75533192B0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15299" y="845032"/>
            <a:ext cx="9283246" cy="845656"/>
          </a:xfrm>
        </p:spPr>
        <p:txBody>
          <a:bodyPr/>
          <a:lstStyle/>
          <a:p>
            <a:r>
              <a:rPr lang="de-DE" dirty="0"/>
              <a:t>Mastertitelformat bearbeiten</a:t>
            </a:r>
          </a:p>
        </p:txBody>
      </p:sp>
      <p:sp>
        <p:nvSpPr>
          <p:cNvPr id="9" name="Fußzeilenplatzhalter 5">
            <a:extLst>
              <a:ext uri="{FF2B5EF4-FFF2-40B4-BE49-F238E27FC236}">
                <a16:creationId xmlns:a16="http://schemas.microsoft.com/office/drawing/2014/main" id="{522E33D7-2DE5-F540-B1AB-201C01A265C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951211" y="6266671"/>
            <a:ext cx="345757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0" i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de-DE" dirty="0"/>
          </a:p>
        </p:txBody>
      </p:sp>
      <p:sp>
        <p:nvSpPr>
          <p:cNvPr id="10" name="Foliennummernplatzhalter 10">
            <a:extLst>
              <a:ext uri="{FF2B5EF4-FFF2-40B4-BE49-F238E27FC236}">
                <a16:creationId xmlns:a16="http://schemas.microsoft.com/office/drawing/2014/main" id="{16D28983-5B5B-AA41-BE02-6662FD2AD91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694880" y="6266671"/>
            <a:ext cx="66913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0" i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85A3FAF-05EA-574B-870E-3335AFA96D69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1" name="Datumsplatzhalter 13">
            <a:extLst>
              <a:ext uri="{FF2B5EF4-FFF2-40B4-BE49-F238E27FC236}">
                <a16:creationId xmlns:a16="http://schemas.microsoft.com/office/drawing/2014/main" id="{6D5D595B-6B2A-7F47-B420-26FB9DC49C4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015297" y="6266671"/>
            <a:ext cx="564982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0" i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166310F7-7DBB-4D02-B195-9FBE54CEE442}" type="datetime1">
              <a:rPr lang="de-DE" smtClean="0"/>
              <a:t>26.04.2024</a:t>
            </a:fld>
            <a:endParaRPr lang="de-DE" dirty="0"/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id="{403F551F-D33A-3441-B621-4F8DAE25CAE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544952" y="277850"/>
            <a:ext cx="1093749" cy="10937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34590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eck 5">
            <a:extLst>
              <a:ext uri="{FF2B5EF4-FFF2-40B4-BE49-F238E27FC236}">
                <a16:creationId xmlns:a16="http://schemas.microsoft.com/office/drawing/2014/main" id="{51B0A1AC-C103-1A4C-90DC-9A2EF504D35D}"/>
              </a:ext>
            </a:extLst>
          </p:cNvPr>
          <p:cNvSpPr/>
          <p:nvPr userDrawn="1"/>
        </p:nvSpPr>
        <p:spPr>
          <a:xfrm>
            <a:off x="-1" y="6066692"/>
            <a:ext cx="6721719" cy="79130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7" name="Rechteck 6">
            <a:extLst>
              <a:ext uri="{FF2B5EF4-FFF2-40B4-BE49-F238E27FC236}">
                <a16:creationId xmlns:a16="http://schemas.microsoft.com/office/drawing/2014/main" id="{62C196DC-BB1B-3E43-896C-92CB84A01F5A}"/>
              </a:ext>
            </a:extLst>
          </p:cNvPr>
          <p:cNvSpPr/>
          <p:nvPr userDrawn="1"/>
        </p:nvSpPr>
        <p:spPr>
          <a:xfrm>
            <a:off x="6781800" y="6068774"/>
            <a:ext cx="3716216" cy="79130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/>
              <a:t> </a:t>
            </a:r>
          </a:p>
        </p:txBody>
      </p:sp>
      <p:sp>
        <p:nvSpPr>
          <p:cNvPr id="8" name="Rechteck 7">
            <a:extLst>
              <a:ext uri="{FF2B5EF4-FFF2-40B4-BE49-F238E27FC236}">
                <a16:creationId xmlns:a16="http://schemas.microsoft.com/office/drawing/2014/main" id="{6A7D1848-BE5E-8F42-A9E2-C5318A91167D}"/>
              </a:ext>
            </a:extLst>
          </p:cNvPr>
          <p:cNvSpPr/>
          <p:nvPr userDrawn="1"/>
        </p:nvSpPr>
        <p:spPr>
          <a:xfrm>
            <a:off x="10558098" y="6066692"/>
            <a:ext cx="1633902" cy="79130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/>
              <a:t> </a:t>
            </a: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32842FCD-2893-2749-ADFC-E3AB59B10B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Mastertitelformat bearbeiten</a:t>
            </a:r>
          </a:p>
        </p:txBody>
      </p:sp>
      <p:sp>
        <p:nvSpPr>
          <p:cNvPr id="9" name="Fußzeilenplatzhalter 2">
            <a:extLst>
              <a:ext uri="{FF2B5EF4-FFF2-40B4-BE49-F238E27FC236}">
                <a16:creationId xmlns:a16="http://schemas.microsoft.com/office/drawing/2014/main" id="{0EA80CFB-BADF-5B44-89D3-F87C8812A615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6951211" y="6266671"/>
            <a:ext cx="3457576" cy="365125"/>
          </a:xfrm>
        </p:spPr>
        <p:txBody>
          <a:bodyPr/>
          <a:lstStyle/>
          <a:p>
            <a:endParaRPr lang="de-DE" dirty="0"/>
          </a:p>
        </p:txBody>
      </p:sp>
      <p:sp>
        <p:nvSpPr>
          <p:cNvPr id="10" name="Foliennummernplatzhalter 3">
            <a:extLst>
              <a:ext uri="{FF2B5EF4-FFF2-40B4-BE49-F238E27FC236}">
                <a16:creationId xmlns:a16="http://schemas.microsoft.com/office/drawing/2014/main" id="{779978AC-A1A4-3943-AEA0-CE4160BBDCA0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0694880" y="6266671"/>
            <a:ext cx="669132" cy="365125"/>
          </a:xfrm>
        </p:spPr>
        <p:txBody>
          <a:bodyPr/>
          <a:lstStyle/>
          <a:p>
            <a:fld id="{085A3FAF-05EA-574B-870E-3335AFA96D69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1" name="Datumsplatzhalter 4">
            <a:extLst>
              <a:ext uri="{FF2B5EF4-FFF2-40B4-BE49-F238E27FC236}">
                <a16:creationId xmlns:a16="http://schemas.microsoft.com/office/drawing/2014/main" id="{BB8DED9B-0B8B-AB46-838D-21A136AEDAE0}"/>
              </a:ext>
            </a:extLst>
          </p:cNvPr>
          <p:cNvSpPr>
            <a:spLocks noGrp="1"/>
          </p:cNvSpPr>
          <p:nvPr>
            <p:ph type="dt" sz="half" idx="12"/>
          </p:nvPr>
        </p:nvSpPr>
        <p:spPr>
          <a:xfrm>
            <a:off x="1015297" y="6266671"/>
            <a:ext cx="5649821" cy="365125"/>
          </a:xfrm>
        </p:spPr>
        <p:txBody>
          <a:bodyPr/>
          <a:lstStyle/>
          <a:p>
            <a:fld id="{F45418C6-6C53-48F3-A8B4-15F9FC2F4D9F}" type="datetime1">
              <a:rPr lang="de-DE" smtClean="0"/>
              <a:t>26.04.2024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4507022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hteck 8">
            <a:extLst>
              <a:ext uri="{FF2B5EF4-FFF2-40B4-BE49-F238E27FC236}">
                <a16:creationId xmlns:a16="http://schemas.microsoft.com/office/drawing/2014/main" id="{856F2538-D256-5F4D-8190-629565DCDEC5}"/>
              </a:ext>
            </a:extLst>
          </p:cNvPr>
          <p:cNvSpPr/>
          <p:nvPr userDrawn="1"/>
        </p:nvSpPr>
        <p:spPr>
          <a:xfrm>
            <a:off x="-1" y="6066692"/>
            <a:ext cx="6721719" cy="79130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0" name="Rechteck 9">
            <a:extLst>
              <a:ext uri="{FF2B5EF4-FFF2-40B4-BE49-F238E27FC236}">
                <a16:creationId xmlns:a16="http://schemas.microsoft.com/office/drawing/2014/main" id="{3B232CB6-7197-F049-BE59-DABEF01F13A3}"/>
              </a:ext>
            </a:extLst>
          </p:cNvPr>
          <p:cNvSpPr/>
          <p:nvPr userDrawn="1"/>
        </p:nvSpPr>
        <p:spPr>
          <a:xfrm>
            <a:off x="6781800" y="6068774"/>
            <a:ext cx="3716216" cy="79130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/>
              <a:t> </a:t>
            </a:r>
          </a:p>
        </p:txBody>
      </p:sp>
      <p:sp>
        <p:nvSpPr>
          <p:cNvPr id="11" name="Rechteck 10">
            <a:extLst>
              <a:ext uri="{FF2B5EF4-FFF2-40B4-BE49-F238E27FC236}">
                <a16:creationId xmlns:a16="http://schemas.microsoft.com/office/drawing/2014/main" id="{7A850AA0-CCF8-6947-9769-7AE33D901CAA}"/>
              </a:ext>
            </a:extLst>
          </p:cNvPr>
          <p:cNvSpPr/>
          <p:nvPr userDrawn="1"/>
        </p:nvSpPr>
        <p:spPr>
          <a:xfrm>
            <a:off x="10558098" y="6066692"/>
            <a:ext cx="1633902" cy="79130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/>
              <a:t> </a:t>
            </a:r>
          </a:p>
        </p:txBody>
      </p:sp>
      <p:sp>
        <p:nvSpPr>
          <p:cNvPr id="7" name="Titelplatzhalter 1">
            <a:extLst>
              <a:ext uri="{FF2B5EF4-FFF2-40B4-BE49-F238E27FC236}">
                <a16:creationId xmlns:a16="http://schemas.microsoft.com/office/drawing/2014/main" id="{7267F7DA-760D-F846-99CE-4ACFEB193B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15299" y="845032"/>
            <a:ext cx="9283246" cy="84565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dirty="0"/>
              <a:t>Mastertitelformat bearbeiten</a:t>
            </a:r>
          </a:p>
        </p:txBody>
      </p:sp>
      <p:sp>
        <p:nvSpPr>
          <p:cNvPr id="8" name="Textplatzhalter 2">
            <a:extLst>
              <a:ext uri="{FF2B5EF4-FFF2-40B4-BE49-F238E27FC236}">
                <a16:creationId xmlns:a16="http://schemas.microsoft.com/office/drawing/2014/main" id="{26161F96-D803-CA4D-8D04-7A5635CD0BD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15298" y="1825625"/>
            <a:ext cx="9283247" cy="418734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>
              <a:buNone/>
              <a:defRPr/>
            </a:lvl1pPr>
          </a:lstStyle>
          <a:p>
            <a:pPr lvl="0"/>
            <a:r>
              <a:rPr lang="de-DE" dirty="0"/>
              <a:t>Mastertextformat bearbeiten</a:t>
            </a:r>
          </a:p>
        </p:txBody>
      </p:sp>
      <p:sp>
        <p:nvSpPr>
          <p:cNvPr id="12" name="Fußzeilenplatzhalter 2">
            <a:extLst>
              <a:ext uri="{FF2B5EF4-FFF2-40B4-BE49-F238E27FC236}">
                <a16:creationId xmlns:a16="http://schemas.microsoft.com/office/drawing/2014/main" id="{14A6F278-916F-B04F-9020-5829DB0C4BC4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6951211" y="6266671"/>
            <a:ext cx="3457576" cy="365125"/>
          </a:xfrm>
        </p:spPr>
        <p:txBody>
          <a:bodyPr/>
          <a:lstStyle/>
          <a:p>
            <a:endParaRPr lang="de-DE" dirty="0"/>
          </a:p>
        </p:txBody>
      </p:sp>
      <p:sp>
        <p:nvSpPr>
          <p:cNvPr id="13" name="Foliennummernplatzhalter 3">
            <a:extLst>
              <a:ext uri="{FF2B5EF4-FFF2-40B4-BE49-F238E27FC236}">
                <a16:creationId xmlns:a16="http://schemas.microsoft.com/office/drawing/2014/main" id="{AE407FF3-FBCF-6445-B50B-89A6BD53915B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0694880" y="6266671"/>
            <a:ext cx="669132" cy="365125"/>
          </a:xfrm>
        </p:spPr>
        <p:txBody>
          <a:bodyPr/>
          <a:lstStyle/>
          <a:p>
            <a:fld id="{085A3FAF-05EA-574B-870E-3335AFA96D69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4" name="Datumsplatzhalter 4">
            <a:extLst>
              <a:ext uri="{FF2B5EF4-FFF2-40B4-BE49-F238E27FC236}">
                <a16:creationId xmlns:a16="http://schemas.microsoft.com/office/drawing/2014/main" id="{6FDF4E8C-1163-5C42-BD04-4DB573F006F7}"/>
              </a:ext>
            </a:extLst>
          </p:cNvPr>
          <p:cNvSpPr>
            <a:spLocks noGrp="1"/>
          </p:cNvSpPr>
          <p:nvPr>
            <p:ph type="dt" sz="half" idx="12"/>
          </p:nvPr>
        </p:nvSpPr>
        <p:spPr>
          <a:xfrm>
            <a:off x="1015297" y="6266671"/>
            <a:ext cx="5649821" cy="365125"/>
          </a:xfrm>
        </p:spPr>
        <p:txBody>
          <a:bodyPr/>
          <a:lstStyle/>
          <a:p>
            <a:fld id="{08ECE9D2-8A0C-4A50-8F98-C8D0A888EE10}" type="datetime1">
              <a:rPr lang="de-DE" smtClean="0"/>
              <a:t>26.04.2024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3420653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hteck 7">
            <a:extLst>
              <a:ext uri="{FF2B5EF4-FFF2-40B4-BE49-F238E27FC236}">
                <a16:creationId xmlns:a16="http://schemas.microsoft.com/office/drawing/2014/main" id="{92C40FD3-BD02-A945-8BF6-C386C21E567E}"/>
              </a:ext>
            </a:extLst>
          </p:cNvPr>
          <p:cNvSpPr/>
          <p:nvPr userDrawn="1"/>
        </p:nvSpPr>
        <p:spPr>
          <a:xfrm>
            <a:off x="-1" y="6066692"/>
            <a:ext cx="6721719" cy="79130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9" name="Rechteck 8">
            <a:extLst>
              <a:ext uri="{FF2B5EF4-FFF2-40B4-BE49-F238E27FC236}">
                <a16:creationId xmlns:a16="http://schemas.microsoft.com/office/drawing/2014/main" id="{04EA50B5-3CBA-4D4C-9FC3-3D276C17175C}"/>
              </a:ext>
            </a:extLst>
          </p:cNvPr>
          <p:cNvSpPr/>
          <p:nvPr userDrawn="1"/>
        </p:nvSpPr>
        <p:spPr>
          <a:xfrm>
            <a:off x="6781800" y="6068774"/>
            <a:ext cx="3716216" cy="79130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/>
              <a:t> </a:t>
            </a:r>
          </a:p>
        </p:txBody>
      </p:sp>
      <p:sp>
        <p:nvSpPr>
          <p:cNvPr id="10" name="Rechteck 9">
            <a:extLst>
              <a:ext uri="{FF2B5EF4-FFF2-40B4-BE49-F238E27FC236}">
                <a16:creationId xmlns:a16="http://schemas.microsoft.com/office/drawing/2014/main" id="{60582FDE-5130-A848-AC68-B5BFC47A0F36}"/>
              </a:ext>
            </a:extLst>
          </p:cNvPr>
          <p:cNvSpPr/>
          <p:nvPr userDrawn="1"/>
        </p:nvSpPr>
        <p:spPr>
          <a:xfrm>
            <a:off x="10558098" y="6066692"/>
            <a:ext cx="1633902" cy="79130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/>
              <a:t> 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BB5DDBFA-EBD8-0F43-A451-7A2D9AC638C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15298" y="1825625"/>
            <a:ext cx="9283247" cy="4187343"/>
          </a:xfrm>
        </p:spPr>
        <p:txBody>
          <a:bodyPr/>
          <a:lstStyle/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4" name="Titel 3">
            <a:extLst>
              <a:ext uri="{FF2B5EF4-FFF2-40B4-BE49-F238E27FC236}">
                <a16:creationId xmlns:a16="http://schemas.microsoft.com/office/drawing/2014/main" id="{A00A4630-B9C4-E249-ADBF-1E047F1F44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7" name="Fußzeilenplatzhalter 2">
            <a:extLst>
              <a:ext uri="{FF2B5EF4-FFF2-40B4-BE49-F238E27FC236}">
                <a16:creationId xmlns:a16="http://schemas.microsoft.com/office/drawing/2014/main" id="{BAF36EF8-8D50-8746-98D3-96C6C9B1D0E5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6951211" y="6266671"/>
            <a:ext cx="3457576" cy="365125"/>
          </a:xfrm>
        </p:spPr>
        <p:txBody>
          <a:bodyPr/>
          <a:lstStyle/>
          <a:p>
            <a:endParaRPr lang="de-DE" dirty="0"/>
          </a:p>
        </p:txBody>
      </p:sp>
      <p:sp>
        <p:nvSpPr>
          <p:cNvPr id="11" name="Foliennummernplatzhalter 3">
            <a:extLst>
              <a:ext uri="{FF2B5EF4-FFF2-40B4-BE49-F238E27FC236}">
                <a16:creationId xmlns:a16="http://schemas.microsoft.com/office/drawing/2014/main" id="{D0A54CFE-BE58-A94B-967F-5F61AAE386A5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0694880" y="6266671"/>
            <a:ext cx="669132" cy="365125"/>
          </a:xfrm>
        </p:spPr>
        <p:txBody>
          <a:bodyPr/>
          <a:lstStyle/>
          <a:p>
            <a:fld id="{085A3FAF-05EA-574B-870E-3335AFA96D69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2" name="Datumsplatzhalter 4">
            <a:extLst>
              <a:ext uri="{FF2B5EF4-FFF2-40B4-BE49-F238E27FC236}">
                <a16:creationId xmlns:a16="http://schemas.microsoft.com/office/drawing/2014/main" id="{01E50560-6A3A-244B-A0E5-90914E13A563}"/>
              </a:ext>
            </a:extLst>
          </p:cNvPr>
          <p:cNvSpPr>
            <a:spLocks noGrp="1"/>
          </p:cNvSpPr>
          <p:nvPr>
            <p:ph type="dt" sz="half" idx="12"/>
          </p:nvPr>
        </p:nvSpPr>
        <p:spPr>
          <a:xfrm>
            <a:off x="1015297" y="6266671"/>
            <a:ext cx="5649821" cy="365125"/>
          </a:xfrm>
        </p:spPr>
        <p:txBody>
          <a:bodyPr/>
          <a:lstStyle/>
          <a:p>
            <a:fld id="{8D21E709-30FF-4764-AEFC-42A07DE32DDF}" type="datetime1">
              <a:rPr lang="de-DE" smtClean="0"/>
              <a:t>26.04.2024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5870601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hteck 9">
            <a:extLst>
              <a:ext uri="{FF2B5EF4-FFF2-40B4-BE49-F238E27FC236}">
                <a16:creationId xmlns:a16="http://schemas.microsoft.com/office/drawing/2014/main" id="{8EE0EFC7-E79D-9F4B-B661-DF50F6B2C7DA}"/>
              </a:ext>
            </a:extLst>
          </p:cNvPr>
          <p:cNvSpPr/>
          <p:nvPr userDrawn="1"/>
        </p:nvSpPr>
        <p:spPr>
          <a:xfrm>
            <a:off x="-1" y="6066692"/>
            <a:ext cx="6721719" cy="79130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1" name="Rechteck 10">
            <a:extLst>
              <a:ext uri="{FF2B5EF4-FFF2-40B4-BE49-F238E27FC236}">
                <a16:creationId xmlns:a16="http://schemas.microsoft.com/office/drawing/2014/main" id="{74214CB9-DB19-654A-9347-3CAAA8A36182}"/>
              </a:ext>
            </a:extLst>
          </p:cNvPr>
          <p:cNvSpPr/>
          <p:nvPr userDrawn="1"/>
        </p:nvSpPr>
        <p:spPr>
          <a:xfrm>
            <a:off x="6781800" y="6068774"/>
            <a:ext cx="3716216" cy="79130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/>
              <a:t> </a:t>
            </a:r>
          </a:p>
        </p:txBody>
      </p:sp>
      <p:sp>
        <p:nvSpPr>
          <p:cNvPr id="12" name="Rechteck 11">
            <a:extLst>
              <a:ext uri="{FF2B5EF4-FFF2-40B4-BE49-F238E27FC236}">
                <a16:creationId xmlns:a16="http://schemas.microsoft.com/office/drawing/2014/main" id="{87307D3C-A411-424B-9359-76A790FC8796}"/>
              </a:ext>
            </a:extLst>
          </p:cNvPr>
          <p:cNvSpPr/>
          <p:nvPr userDrawn="1"/>
        </p:nvSpPr>
        <p:spPr>
          <a:xfrm>
            <a:off x="10558098" y="6066692"/>
            <a:ext cx="1633902" cy="79130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/>
              <a:t> </a:t>
            </a: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13C77618-F24D-8641-8731-6AF2F62746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8" name="Inhaltsplatzhalter 2">
            <a:extLst>
              <a:ext uri="{FF2B5EF4-FFF2-40B4-BE49-F238E27FC236}">
                <a16:creationId xmlns:a16="http://schemas.microsoft.com/office/drawing/2014/main" id="{7C5A5E0F-CCA5-E744-91F3-F4217192BBA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15299" y="1825625"/>
            <a:ext cx="5080702" cy="4188638"/>
          </a:xfrm>
        </p:spPr>
        <p:txBody>
          <a:bodyPr/>
          <a:lstStyle/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9" name="Inhaltsplatzhalter 2">
            <a:extLst>
              <a:ext uri="{FF2B5EF4-FFF2-40B4-BE49-F238E27FC236}">
                <a16:creationId xmlns:a16="http://schemas.microsoft.com/office/drawing/2014/main" id="{AECF6C29-4BEE-6F4E-9EDF-C167BEF78018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6096000" y="1824330"/>
            <a:ext cx="5080702" cy="4188638"/>
          </a:xfrm>
        </p:spPr>
        <p:txBody>
          <a:bodyPr/>
          <a:lstStyle/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13" name="Fußzeilenplatzhalter 2">
            <a:extLst>
              <a:ext uri="{FF2B5EF4-FFF2-40B4-BE49-F238E27FC236}">
                <a16:creationId xmlns:a16="http://schemas.microsoft.com/office/drawing/2014/main" id="{292D5E46-E82C-184B-A0C5-0DB37C38226A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6951211" y="6266671"/>
            <a:ext cx="3457576" cy="365125"/>
          </a:xfrm>
        </p:spPr>
        <p:txBody>
          <a:bodyPr/>
          <a:lstStyle/>
          <a:p>
            <a:endParaRPr lang="de-DE" dirty="0"/>
          </a:p>
        </p:txBody>
      </p:sp>
      <p:sp>
        <p:nvSpPr>
          <p:cNvPr id="14" name="Foliennummernplatzhalter 3">
            <a:extLst>
              <a:ext uri="{FF2B5EF4-FFF2-40B4-BE49-F238E27FC236}">
                <a16:creationId xmlns:a16="http://schemas.microsoft.com/office/drawing/2014/main" id="{84B089F8-CB91-B94A-991D-A67AEF0B2231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0694880" y="6266671"/>
            <a:ext cx="669132" cy="365125"/>
          </a:xfrm>
        </p:spPr>
        <p:txBody>
          <a:bodyPr/>
          <a:lstStyle/>
          <a:p>
            <a:fld id="{085A3FAF-05EA-574B-870E-3335AFA96D69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5" name="Datumsplatzhalter 4">
            <a:extLst>
              <a:ext uri="{FF2B5EF4-FFF2-40B4-BE49-F238E27FC236}">
                <a16:creationId xmlns:a16="http://schemas.microsoft.com/office/drawing/2014/main" id="{1236E592-926C-9B4C-BC32-9F67EB5CA1C4}"/>
              </a:ext>
            </a:extLst>
          </p:cNvPr>
          <p:cNvSpPr>
            <a:spLocks noGrp="1"/>
          </p:cNvSpPr>
          <p:nvPr>
            <p:ph type="dt" sz="half" idx="12"/>
          </p:nvPr>
        </p:nvSpPr>
        <p:spPr>
          <a:xfrm>
            <a:off x="1015297" y="6266671"/>
            <a:ext cx="5649821" cy="365125"/>
          </a:xfrm>
        </p:spPr>
        <p:txBody>
          <a:bodyPr/>
          <a:lstStyle/>
          <a:p>
            <a:fld id="{A221D959-EBF1-452D-9C57-71E1CAC85C17}" type="datetime1">
              <a:rPr lang="de-DE" smtClean="0"/>
              <a:t>26.04.2024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2440751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hteck 8">
            <a:extLst>
              <a:ext uri="{FF2B5EF4-FFF2-40B4-BE49-F238E27FC236}">
                <a16:creationId xmlns:a16="http://schemas.microsoft.com/office/drawing/2014/main" id="{80BC687C-CFAD-2E49-AB21-55469B392BEB}"/>
              </a:ext>
            </a:extLst>
          </p:cNvPr>
          <p:cNvSpPr/>
          <p:nvPr userDrawn="1"/>
        </p:nvSpPr>
        <p:spPr>
          <a:xfrm>
            <a:off x="-1" y="6066692"/>
            <a:ext cx="6721719" cy="79130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2" name="Rechteck 11">
            <a:extLst>
              <a:ext uri="{FF2B5EF4-FFF2-40B4-BE49-F238E27FC236}">
                <a16:creationId xmlns:a16="http://schemas.microsoft.com/office/drawing/2014/main" id="{4B1D4BE6-F3BA-2344-9A56-31AF1E32F770}"/>
              </a:ext>
            </a:extLst>
          </p:cNvPr>
          <p:cNvSpPr/>
          <p:nvPr userDrawn="1"/>
        </p:nvSpPr>
        <p:spPr>
          <a:xfrm>
            <a:off x="6781800" y="6068774"/>
            <a:ext cx="3716216" cy="79130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/>
              <a:t> </a:t>
            </a:r>
          </a:p>
        </p:txBody>
      </p:sp>
      <p:sp>
        <p:nvSpPr>
          <p:cNvPr id="13" name="Rechteck 12">
            <a:extLst>
              <a:ext uri="{FF2B5EF4-FFF2-40B4-BE49-F238E27FC236}">
                <a16:creationId xmlns:a16="http://schemas.microsoft.com/office/drawing/2014/main" id="{16A486B8-B2DE-5440-A980-4A6C19D149AA}"/>
              </a:ext>
            </a:extLst>
          </p:cNvPr>
          <p:cNvSpPr/>
          <p:nvPr userDrawn="1"/>
        </p:nvSpPr>
        <p:spPr>
          <a:xfrm>
            <a:off x="10558098" y="6066692"/>
            <a:ext cx="1633902" cy="79130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/>
              <a:t> </a:t>
            </a:r>
          </a:p>
        </p:txBody>
      </p:sp>
      <p:sp>
        <p:nvSpPr>
          <p:cNvPr id="7" name="Titelplatzhalter 1">
            <a:extLst>
              <a:ext uri="{FF2B5EF4-FFF2-40B4-BE49-F238E27FC236}">
                <a16:creationId xmlns:a16="http://schemas.microsoft.com/office/drawing/2014/main" id="{4F413912-5381-A94C-AEE7-3A46EF081C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15299" y="845032"/>
            <a:ext cx="9283246" cy="84565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dirty="0"/>
              <a:t>Mastertitelformat bearbeiten</a:t>
            </a:r>
          </a:p>
        </p:txBody>
      </p:sp>
      <p:sp>
        <p:nvSpPr>
          <p:cNvPr id="10" name="Inhaltsplatzhalter 2">
            <a:extLst>
              <a:ext uri="{FF2B5EF4-FFF2-40B4-BE49-F238E27FC236}">
                <a16:creationId xmlns:a16="http://schemas.microsoft.com/office/drawing/2014/main" id="{BB2F514D-7928-C743-BFC9-CB4F4D797D9E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1015297" y="2512291"/>
            <a:ext cx="10161405" cy="3500677"/>
          </a:xfrm>
        </p:spPr>
        <p:txBody>
          <a:bodyPr>
            <a:normAutofit/>
          </a:bodyPr>
          <a:lstStyle>
            <a:lvl1pPr marL="0" indent="0">
              <a:buNone/>
              <a:defRPr sz="25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endParaRPr lang="de-DE" dirty="0"/>
          </a:p>
        </p:txBody>
      </p:sp>
      <p:sp>
        <p:nvSpPr>
          <p:cNvPr id="11" name="Textplatzhalter 2">
            <a:extLst>
              <a:ext uri="{FF2B5EF4-FFF2-40B4-BE49-F238E27FC236}">
                <a16:creationId xmlns:a16="http://schemas.microsoft.com/office/drawing/2014/main" id="{96ADBF27-385A-8843-9EDB-8BA5D408B46D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1015298" y="1788681"/>
            <a:ext cx="9283247" cy="72361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>
              <a:buNone/>
              <a:defRPr sz="25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de-DE" dirty="0"/>
              <a:t>Mastertextformat bearbeiten</a:t>
            </a:r>
          </a:p>
        </p:txBody>
      </p:sp>
      <p:sp>
        <p:nvSpPr>
          <p:cNvPr id="8" name="Fußzeilenplatzhalter 2">
            <a:extLst>
              <a:ext uri="{FF2B5EF4-FFF2-40B4-BE49-F238E27FC236}">
                <a16:creationId xmlns:a16="http://schemas.microsoft.com/office/drawing/2014/main" id="{CE7E4DCA-46D8-D744-87B7-0F76BEFF3352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6951211" y="6266671"/>
            <a:ext cx="3457576" cy="365125"/>
          </a:xfrm>
        </p:spPr>
        <p:txBody>
          <a:bodyPr/>
          <a:lstStyle/>
          <a:p>
            <a:endParaRPr lang="de-DE" dirty="0"/>
          </a:p>
        </p:txBody>
      </p:sp>
      <p:sp>
        <p:nvSpPr>
          <p:cNvPr id="14" name="Foliennummernplatzhalter 3">
            <a:extLst>
              <a:ext uri="{FF2B5EF4-FFF2-40B4-BE49-F238E27FC236}">
                <a16:creationId xmlns:a16="http://schemas.microsoft.com/office/drawing/2014/main" id="{1C6D2A2E-87CD-264D-A6E5-4FEB0713C1F9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0694880" y="6266671"/>
            <a:ext cx="669132" cy="365125"/>
          </a:xfrm>
        </p:spPr>
        <p:txBody>
          <a:bodyPr/>
          <a:lstStyle/>
          <a:p>
            <a:fld id="{085A3FAF-05EA-574B-870E-3335AFA96D69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5" name="Datumsplatzhalter 4">
            <a:extLst>
              <a:ext uri="{FF2B5EF4-FFF2-40B4-BE49-F238E27FC236}">
                <a16:creationId xmlns:a16="http://schemas.microsoft.com/office/drawing/2014/main" id="{B51CBB7A-D59B-EB4D-83F9-337012E96C6B}"/>
              </a:ext>
            </a:extLst>
          </p:cNvPr>
          <p:cNvSpPr>
            <a:spLocks noGrp="1"/>
          </p:cNvSpPr>
          <p:nvPr>
            <p:ph type="dt" sz="half" idx="12"/>
          </p:nvPr>
        </p:nvSpPr>
        <p:spPr>
          <a:xfrm>
            <a:off x="1015297" y="6266671"/>
            <a:ext cx="5649821" cy="365125"/>
          </a:xfrm>
        </p:spPr>
        <p:txBody>
          <a:bodyPr/>
          <a:lstStyle/>
          <a:p>
            <a:fld id="{9B9586D4-D839-4872-9F19-7A7AC7ED0698}" type="datetime1">
              <a:rPr lang="de-DE" smtClean="0"/>
              <a:t>26.04.2024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1750637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403144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1.emf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AED3E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>
            <a:extLst>
              <a:ext uri="{FF2B5EF4-FFF2-40B4-BE49-F238E27FC236}">
                <a16:creationId xmlns:a16="http://schemas.microsoft.com/office/drawing/2014/main" id="{503A3A0F-96BD-B842-9DA0-18503E2A67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15299" y="845032"/>
            <a:ext cx="9283246" cy="84565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dirty="0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819A8AC7-D6D3-9F49-9A06-23614AFF2D6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015298" y="1825625"/>
            <a:ext cx="9283247" cy="418734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DB16666F-522C-A045-B1C4-ACD34030739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951211" y="6266671"/>
            <a:ext cx="345757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0" i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de-DE" dirty="0"/>
          </a:p>
        </p:txBody>
      </p:sp>
      <p:sp>
        <p:nvSpPr>
          <p:cNvPr id="11" name="Foliennummernplatzhalter 10">
            <a:extLst>
              <a:ext uri="{FF2B5EF4-FFF2-40B4-BE49-F238E27FC236}">
                <a16:creationId xmlns:a16="http://schemas.microsoft.com/office/drawing/2014/main" id="{3A334900-73F3-8441-9B24-F66D1092767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694880" y="6266671"/>
            <a:ext cx="66913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0" i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85A3FAF-05EA-574B-870E-3335AFA96D69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4" name="Datumsplatzhalter 13">
            <a:extLst>
              <a:ext uri="{FF2B5EF4-FFF2-40B4-BE49-F238E27FC236}">
                <a16:creationId xmlns:a16="http://schemas.microsoft.com/office/drawing/2014/main" id="{FB66FCBA-EE45-F34F-8A60-AF4FED7690F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015297" y="6266671"/>
            <a:ext cx="564982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0" i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15904B5C-4B43-47E5-BF60-BD35B21B88B6}" type="datetime1">
              <a:rPr lang="de-DE" smtClean="0"/>
              <a:t>26.04.2024</a:t>
            </a:fld>
            <a:endParaRPr lang="de-DE" dirty="0"/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2D295E8C-B869-BD4A-A8D7-4E5D0AD48851}"/>
              </a:ext>
            </a:extLst>
          </p:cNvPr>
          <p:cNvPicPr>
            <a:picLocks noChangeAspect="1"/>
          </p:cNvPicPr>
          <p:nvPr userDrawn="1"/>
        </p:nvPicPr>
        <p:blipFill>
          <a:blip r:embed="rId9"/>
          <a:stretch>
            <a:fillRect/>
          </a:stretch>
        </p:blipFill>
        <p:spPr>
          <a:xfrm>
            <a:off x="10544952" y="277850"/>
            <a:ext cx="1093749" cy="10937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58351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6" r:id="rId1"/>
    <p:sldLayoutId id="2147483654" r:id="rId2"/>
    <p:sldLayoutId id="2147483649" r:id="rId3"/>
    <p:sldLayoutId id="2147483650" r:id="rId4"/>
    <p:sldLayoutId id="2147483652" r:id="rId5"/>
    <p:sldLayoutId id="2147483651" r:id="rId6"/>
    <p:sldLayoutId id="2147483655" r:id="rId7"/>
  </p:sldLayoutIdLst>
  <p:hf sldNum="0" hdr="0" ft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400" b="1" i="0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Wingdings" pitchFamily="2" charset="2"/>
        <a:buChar char="§"/>
        <a:defRPr sz="2400" b="0" i="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itchFamily="2" charset="2"/>
        <a:buChar char="§"/>
        <a:defRPr sz="2400" b="0" i="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itchFamily="2" charset="2"/>
        <a:buChar char="§"/>
        <a:defRPr sz="2400" b="0" i="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itchFamily="2" charset="2"/>
        <a:buChar char="§"/>
        <a:defRPr sz="2400" b="0" i="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itchFamily="2" charset="2"/>
        <a:buChar char="§"/>
        <a:defRPr sz="2400" b="0" i="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g"/><Relationship Id="rId5" Type="http://schemas.openxmlformats.org/officeDocument/2006/relationships/image" Target="../media/image4.jp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7" Type="http://schemas.openxmlformats.org/officeDocument/2006/relationships/hyperlink" Target="https://www.mastertool42.de/master?ordnerfreigabe=5og58q4s89c9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eck 5"/>
          <p:cNvSpPr/>
          <p:nvPr/>
        </p:nvSpPr>
        <p:spPr>
          <a:xfrm>
            <a:off x="10515601" y="276906"/>
            <a:ext cx="1128408" cy="1260063"/>
          </a:xfrm>
          <a:prstGeom prst="rect">
            <a:avLst/>
          </a:prstGeom>
          <a:solidFill>
            <a:srgbClr val="AED3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AT"/>
          </a:p>
        </p:txBody>
      </p:sp>
      <p:sp>
        <p:nvSpPr>
          <p:cNvPr id="5" name="Rechteck 4"/>
          <p:cNvSpPr/>
          <p:nvPr/>
        </p:nvSpPr>
        <p:spPr>
          <a:xfrm>
            <a:off x="3117377" y="5802473"/>
            <a:ext cx="662473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de-DE" sz="2800" b="1" dirty="0">
              <a:solidFill>
                <a:schemeClr val="tx1">
                  <a:lumMod val="95000"/>
                  <a:lumOff val="5000"/>
                </a:schemeClr>
              </a:solidFill>
              <a:latin typeface="Chiller" panose="04020404031007020602" pitchFamily="82" charset="0"/>
            </a:endParaRPr>
          </a:p>
        </p:txBody>
      </p:sp>
      <p:pic>
        <p:nvPicPr>
          <p:cNvPr id="10" name="Grafik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9028" y="381080"/>
            <a:ext cx="1147087" cy="1147087"/>
          </a:xfrm>
          <a:prstGeom prst="rect">
            <a:avLst/>
          </a:prstGeom>
        </p:spPr>
      </p:pic>
      <p:pic>
        <p:nvPicPr>
          <p:cNvPr id="2" name="Grafik 1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7" b="9481"/>
          <a:stretch/>
        </p:blipFill>
        <p:spPr>
          <a:xfrm>
            <a:off x="7962854" y="1305017"/>
            <a:ext cx="3897714" cy="4705165"/>
          </a:xfrm>
          <a:prstGeom prst="rect">
            <a:avLst/>
          </a:prstGeom>
        </p:spPr>
      </p:pic>
      <p:pic>
        <p:nvPicPr>
          <p:cNvPr id="4" name="Grafik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4761" y="2695647"/>
            <a:ext cx="3154162" cy="3771735"/>
          </a:xfrm>
          <a:prstGeom prst="rect">
            <a:avLst/>
          </a:prstGeom>
        </p:spPr>
      </p:pic>
      <p:pic>
        <p:nvPicPr>
          <p:cNvPr id="7" name="Grafik 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89632" y="3156823"/>
            <a:ext cx="3272513" cy="1166874"/>
          </a:xfrm>
          <a:prstGeom prst="rect">
            <a:avLst/>
          </a:prstGeom>
        </p:spPr>
      </p:pic>
      <p:sp>
        <p:nvSpPr>
          <p:cNvPr id="8" name="Rechteck 7"/>
          <p:cNvSpPr/>
          <p:nvPr/>
        </p:nvSpPr>
        <p:spPr>
          <a:xfrm rot="20187505">
            <a:off x="3868900" y="4675777"/>
            <a:ext cx="1825490" cy="1381937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CurveUp">
              <a:avLst/>
            </a:prstTxWarp>
            <a:spAutoFit/>
          </a:bodyPr>
          <a:lstStyle/>
          <a:p>
            <a:pPr algn="ctr"/>
            <a:r>
              <a:rPr lang="de-DE" sz="5400" b="1" i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m</a:t>
            </a:r>
            <a:r>
              <a:rPr lang="de-DE" sz="54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it</a:t>
            </a:r>
          </a:p>
        </p:txBody>
      </p:sp>
      <p:sp>
        <p:nvSpPr>
          <p:cNvPr id="11" name="Rechteck 10"/>
          <p:cNvSpPr/>
          <p:nvPr/>
        </p:nvSpPr>
        <p:spPr>
          <a:xfrm>
            <a:off x="5864472" y="1837640"/>
            <a:ext cx="1837678" cy="1196583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CanUp">
              <a:avLst>
                <a:gd name="adj" fmla="val 82247"/>
              </a:avLst>
            </a:prstTxWarp>
            <a:spAutoFit/>
          </a:bodyPr>
          <a:lstStyle/>
          <a:p>
            <a:pPr algn="ctr"/>
            <a:r>
              <a:rPr lang="de-DE" sz="54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&amp;</a:t>
            </a:r>
          </a:p>
        </p:txBody>
      </p:sp>
      <p:sp>
        <p:nvSpPr>
          <p:cNvPr id="3" name="Explosion 2 2"/>
          <p:cNvSpPr/>
          <p:nvPr/>
        </p:nvSpPr>
        <p:spPr>
          <a:xfrm>
            <a:off x="-133165" y="4868486"/>
            <a:ext cx="4527612" cy="1998391"/>
          </a:xfrm>
          <a:prstGeom prst="irregularSeal2">
            <a:avLst/>
          </a:prstGeom>
          <a:noFill/>
          <a:ln w="5715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AT"/>
          </a:p>
        </p:txBody>
      </p:sp>
      <p:sp>
        <p:nvSpPr>
          <p:cNvPr id="9" name="Rechteck 8"/>
          <p:cNvSpPr/>
          <p:nvPr/>
        </p:nvSpPr>
        <p:spPr>
          <a:xfrm rot="20728693">
            <a:off x="10664635" y="2737887"/>
            <a:ext cx="1429305" cy="40011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de-DE" sz="20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7030A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n</a:t>
            </a:r>
            <a:r>
              <a:rPr lang="de-DE" sz="20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7030A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icht nur</a:t>
            </a:r>
          </a:p>
        </p:txBody>
      </p:sp>
      <p:sp>
        <p:nvSpPr>
          <p:cNvPr id="12" name="Textfeld 11">
            <a:extLst>
              <a:ext uri="{FF2B5EF4-FFF2-40B4-BE49-F238E27FC236}">
                <a16:creationId xmlns:a16="http://schemas.microsoft.com/office/drawing/2014/main" id="{F6EB772B-7945-B7CF-34A0-89A663F6A8F8}"/>
              </a:ext>
            </a:extLst>
          </p:cNvPr>
          <p:cNvSpPr txBox="1"/>
          <p:nvPr/>
        </p:nvSpPr>
        <p:spPr>
          <a:xfrm>
            <a:off x="6471949" y="279310"/>
            <a:ext cx="55863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AT" dirty="0"/>
              <a:t>Tiroler Bildungsinstitut – Medienzentrum 25.04.2024</a:t>
            </a:r>
          </a:p>
        </p:txBody>
      </p:sp>
    </p:spTree>
    <p:extLst>
      <p:ext uri="{BB962C8B-B14F-4D97-AF65-F5344CB8AC3E}">
        <p14:creationId xmlns:p14="http://schemas.microsoft.com/office/powerpoint/2010/main" val="12692173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23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hsl" dir="cw">
                                      <p:cBhvr override="childStyl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set>
                                      <p:cBhvr>
                                        <p:cTn id="1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1" grpId="0"/>
      <p:bldP spid="3" grpId="0" animBg="1"/>
      <p:bldP spid="3" grpId="1" animBg="1"/>
      <p:bldP spid="9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7737" y="282541"/>
            <a:ext cx="3067637" cy="1093822"/>
          </a:xfrm>
          <a:prstGeom prst="rect">
            <a:avLst/>
          </a:prstGeom>
        </p:spPr>
      </p:pic>
      <p:pic>
        <p:nvPicPr>
          <p:cNvPr id="3" name="Grafik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61786" y="282542"/>
            <a:ext cx="6446570" cy="1093822"/>
          </a:xfrm>
          <a:prstGeom prst="rect">
            <a:avLst/>
          </a:prstGeom>
        </p:spPr>
      </p:pic>
      <p:sp>
        <p:nvSpPr>
          <p:cNvPr id="4" name="Textfeld 3"/>
          <p:cNvSpPr txBox="1"/>
          <p:nvPr/>
        </p:nvSpPr>
        <p:spPr>
          <a:xfrm>
            <a:off x="489604" y="1570638"/>
            <a:ext cx="10537794" cy="50629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200" b="1" dirty="0"/>
              <a:t>Was im Vorfeld geschieht?</a:t>
            </a:r>
          </a:p>
          <a:p>
            <a:endParaRPr lang="de-DE" b="1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2100" b="1" dirty="0"/>
              <a:t>Thema</a:t>
            </a:r>
            <a:r>
              <a:rPr lang="de-DE" sz="2100" dirty="0"/>
              <a:t> finden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2100" b="1" dirty="0"/>
              <a:t>Prompt</a:t>
            </a:r>
            <a:r>
              <a:rPr lang="de-DE" sz="2100" dirty="0"/>
              <a:t> für </a:t>
            </a:r>
            <a:r>
              <a:rPr lang="de-DE" sz="2100" dirty="0" err="1"/>
              <a:t>ChatGPT</a:t>
            </a:r>
            <a:r>
              <a:rPr lang="de-DE" sz="2100" dirty="0"/>
              <a:t> </a:t>
            </a:r>
            <a:r>
              <a:rPr lang="de-DE" sz="2100" b="1" dirty="0"/>
              <a:t>formulieren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2100" b="1" dirty="0"/>
              <a:t>Recherche</a:t>
            </a:r>
            <a:r>
              <a:rPr lang="de-DE" sz="2100" dirty="0"/>
              <a:t> gemäß dem Vorschlag von </a:t>
            </a:r>
            <a:r>
              <a:rPr lang="de-DE" sz="2100" dirty="0" err="1"/>
              <a:t>ChatGPT</a:t>
            </a:r>
            <a:r>
              <a:rPr lang="de-DE" sz="2100" dirty="0"/>
              <a:t> </a:t>
            </a:r>
            <a:r>
              <a:rPr lang="de-DE" sz="2100" b="1" dirty="0"/>
              <a:t>auf LeOn</a:t>
            </a:r>
            <a:r>
              <a:rPr lang="de-DE" sz="2100" dirty="0"/>
              <a:t> durchführen (TIPPs):</a:t>
            </a: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de-DE" sz="2100" dirty="0"/>
              <a:t>Zunächst mit einem Klick in den </a:t>
            </a:r>
            <a:r>
              <a:rPr lang="de-DE" sz="2100" b="1" dirty="0"/>
              <a:t>LeOn-Sammelkorb</a:t>
            </a:r>
            <a:r>
              <a:rPr lang="de-DE" sz="2100" dirty="0"/>
              <a:t>, …</a:t>
            </a: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de-DE" sz="2100" dirty="0"/>
              <a:t>… diesen dann in eine eigene </a:t>
            </a:r>
            <a:r>
              <a:rPr lang="de-DE" sz="2100" b="1" dirty="0"/>
              <a:t>LeOn-Merkliste</a:t>
            </a:r>
            <a:r>
              <a:rPr lang="de-DE" sz="2100" dirty="0"/>
              <a:t> transferieren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2100" b="1" dirty="0"/>
              <a:t>Ordner für Unterrichtssequenz </a:t>
            </a:r>
            <a:r>
              <a:rPr lang="de-DE" sz="2100" dirty="0"/>
              <a:t>in persönlichen MasterTool42-Cloud erstellen, …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2100" dirty="0"/>
              <a:t>… in diesen vorhandene </a:t>
            </a:r>
            <a:r>
              <a:rPr lang="de-DE" sz="2100" b="1" dirty="0"/>
              <a:t>Übungen</a:t>
            </a:r>
            <a:r>
              <a:rPr lang="de-DE" sz="2100" dirty="0"/>
              <a:t> (&gt; LeOn Merkliste) als Verknüpfung </a:t>
            </a:r>
            <a:r>
              <a:rPr lang="de-DE" sz="2100" b="1" dirty="0"/>
              <a:t>einfügen</a:t>
            </a:r>
          </a:p>
          <a:p>
            <a:r>
              <a:rPr lang="de-DE" sz="2100" b="1" dirty="0"/>
              <a:t>                         </a:t>
            </a:r>
            <a:r>
              <a:rPr lang="de-DE" sz="2100" dirty="0"/>
              <a:t>(&gt; EXPERTE &gt; Aktion &gt; Drei-Punkte-Menü &gt; Verknüpfung erstellen)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2100" dirty="0"/>
              <a:t>Idee für </a:t>
            </a:r>
            <a:r>
              <a:rPr lang="de-DE" sz="2100" b="1" dirty="0"/>
              <a:t>Präsentation entwickeln</a:t>
            </a:r>
            <a:r>
              <a:rPr lang="de-DE" sz="2100" dirty="0"/>
              <a:t>, dazu </a:t>
            </a:r>
            <a:r>
              <a:rPr lang="de-DE" sz="2100" b="1" dirty="0"/>
              <a:t>Vorlage gestalten </a:t>
            </a:r>
            <a:r>
              <a:rPr lang="de-DE" sz="2100" dirty="0"/>
              <a:t>(Editor) und beliebig duplizieren, als …</a:t>
            </a:r>
          </a:p>
          <a:p>
            <a:pPr marL="800100" lvl="1" indent="-342900">
              <a:buFont typeface="Courier New" panose="02070309020205020404" pitchFamily="49" charset="0"/>
              <a:buChar char="o"/>
            </a:pPr>
            <a:r>
              <a:rPr lang="de-DE" sz="2100" dirty="0"/>
              <a:t>… Träger für </a:t>
            </a:r>
            <a:r>
              <a:rPr lang="de-DE" sz="2100" b="1" dirty="0"/>
              <a:t>Medien</a:t>
            </a:r>
            <a:r>
              <a:rPr lang="de-DE" sz="2100" dirty="0"/>
              <a:t>, </a:t>
            </a:r>
            <a:r>
              <a:rPr lang="de-DE" sz="2100" b="1" dirty="0"/>
              <a:t>Merktexte</a:t>
            </a:r>
            <a:r>
              <a:rPr lang="de-DE" sz="2100" dirty="0"/>
              <a:t>, </a:t>
            </a:r>
            <a:r>
              <a:rPr lang="de-DE" sz="2100" b="1" dirty="0"/>
              <a:t>Arbeitsanweisungen</a:t>
            </a:r>
            <a:r>
              <a:rPr lang="de-DE" sz="2100" dirty="0"/>
              <a:t>, </a:t>
            </a:r>
            <a:r>
              <a:rPr lang="de-DE" sz="2100" b="1" dirty="0"/>
              <a:t>Überleitungen</a:t>
            </a:r>
            <a:r>
              <a:rPr lang="de-DE" sz="2100" dirty="0"/>
              <a:t>, etc.</a:t>
            </a:r>
          </a:p>
          <a:p>
            <a:pPr marL="800100" lvl="1" indent="-342900">
              <a:buFont typeface="Courier New" panose="02070309020205020404" pitchFamily="49" charset="0"/>
              <a:buChar char="o"/>
            </a:pPr>
            <a:r>
              <a:rPr lang="de-DE" sz="2100" dirty="0"/>
              <a:t>… ggf. mit </a:t>
            </a:r>
            <a:r>
              <a:rPr lang="de-DE" sz="2100" b="1" dirty="0"/>
              <a:t>selbst gestalteten interaktiven Übungen </a:t>
            </a:r>
            <a:r>
              <a:rPr lang="de-DE" sz="2100" dirty="0"/>
              <a:t>ergänzen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sz="2100" b="1" dirty="0"/>
              <a:t>Reihenfolge</a:t>
            </a:r>
            <a:r>
              <a:rPr lang="de-DE" sz="2100" dirty="0"/>
              <a:t> der Abschnitte (</a:t>
            </a:r>
            <a:r>
              <a:rPr lang="de-DE" sz="2100" dirty="0" err="1"/>
              <a:t>drag</a:t>
            </a:r>
            <a:r>
              <a:rPr lang="de-DE" sz="2100" dirty="0"/>
              <a:t> &amp; </a:t>
            </a:r>
            <a:r>
              <a:rPr lang="de-DE" sz="2100" dirty="0" err="1"/>
              <a:t>drop</a:t>
            </a:r>
            <a:r>
              <a:rPr lang="de-DE" sz="2100" dirty="0"/>
              <a:t>) </a:t>
            </a:r>
            <a:r>
              <a:rPr lang="de-DE" sz="2100" b="1" dirty="0"/>
              <a:t>festlegen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8629628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7737" y="282541"/>
            <a:ext cx="3067637" cy="1093822"/>
          </a:xfrm>
          <a:prstGeom prst="rect">
            <a:avLst/>
          </a:prstGeom>
        </p:spPr>
      </p:pic>
      <p:pic>
        <p:nvPicPr>
          <p:cNvPr id="3" name="Grafik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61786" y="282542"/>
            <a:ext cx="6446570" cy="1093822"/>
          </a:xfrm>
          <a:prstGeom prst="rect">
            <a:avLst/>
          </a:prstGeom>
        </p:spPr>
      </p:pic>
      <p:sp>
        <p:nvSpPr>
          <p:cNvPr id="4" name="Textfeld 3"/>
          <p:cNvSpPr txBox="1"/>
          <p:nvPr/>
        </p:nvSpPr>
        <p:spPr>
          <a:xfrm>
            <a:off x="489604" y="1570638"/>
            <a:ext cx="10537794" cy="47397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200" b="1" dirty="0"/>
              <a:t>Was im Rahmen der Präsentation möglich ist?</a:t>
            </a:r>
          </a:p>
          <a:p>
            <a:endParaRPr lang="de-DE" b="1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2100" dirty="0"/>
              <a:t>zeit-, örtlich &amp; geräte</a:t>
            </a:r>
            <a:r>
              <a:rPr lang="de-DE" sz="2100" b="1" dirty="0"/>
              <a:t>unabhängig, </a:t>
            </a:r>
            <a:r>
              <a:rPr lang="de-DE" sz="2100" dirty="0"/>
              <a:t>da browser- &amp; cloudbasiert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2100" dirty="0"/>
              <a:t>Moderations- &amp; Annotationsmöglichkeiten durch </a:t>
            </a:r>
            <a:r>
              <a:rPr lang="de-DE" sz="2100" b="1" dirty="0"/>
              <a:t>Whiteboard-Funktion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2100" dirty="0"/>
              <a:t>Festhalten von </a:t>
            </a:r>
            <a:r>
              <a:rPr lang="de-DE" sz="2100" b="1" dirty="0"/>
              <a:t>Erarbeitungsergebnissen </a:t>
            </a:r>
            <a:r>
              <a:rPr lang="de-DE" sz="2100" dirty="0"/>
              <a:t>auf dem Tafelbild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2100" dirty="0"/>
              <a:t>Verwenden von praktischen </a:t>
            </a:r>
            <a:r>
              <a:rPr lang="de-DE" sz="2100" b="1" dirty="0"/>
              <a:t>Features</a:t>
            </a:r>
            <a:endParaRPr lang="de-DE" sz="2100" dirty="0"/>
          </a:p>
          <a:p>
            <a:pPr marL="800100" lvl="1" indent="-342900">
              <a:buFont typeface="Courier New" panose="02070309020205020404" pitchFamily="49" charset="0"/>
              <a:buChar char="o"/>
            </a:pPr>
            <a:r>
              <a:rPr lang="de-DE" sz="2100" dirty="0"/>
              <a:t>Abdeckblatt</a:t>
            </a:r>
          </a:p>
          <a:p>
            <a:pPr marL="800100" lvl="1" indent="-342900">
              <a:buFont typeface="Courier New" panose="02070309020205020404" pitchFamily="49" charset="0"/>
              <a:buChar char="o"/>
            </a:pPr>
            <a:r>
              <a:rPr lang="de-DE" sz="2100" dirty="0"/>
              <a:t>Lichtkegel</a:t>
            </a:r>
          </a:p>
          <a:p>
            <a:pPr marL="800100" lvl="1" indent="-342900">
              <a:buFont typeface="Courier New" panose="02070309020205020404" pitchFamily="49" charset="0"/>
              <a:buChar char="o"/>
            </a:pPr>
            <a:r>
              <a:rPr lang="de-DE" sz="2100" dirty="0"/>
              <a:t>Ampel</a:t>
            </a:r>
          </a:p>
          <a:p>
            <a:pPr marL="800100" lvl="1" indent="-342900">
              <a:buFont typeface="Courier New" panose="02070309020205020404" pitchFamily="49" charset="0"/>
              <a:buChar char="o"/>
            </a:pPr>
            <a:r>
              <a:rPr lang="de-DE" sz="2100" dirty="0"/>
              <a:t>Countdown</a:t>
            </a:r>
          </a:p>
          <a:p>
            <a:pPr marL="800100" lvl="1" indent="-342900">
              <a:buFont typeface="Courier New" panose="02070309020205020404" pitchFamily="49" charset="0"/>
              <a:buChar char="o"/>
            </a:pPr>
            <a:r>
              <a:rPr lang="de-DE" sz="2100" dirty="0"/>
              <a:t>Zufallsgenerator</a:t>
            </a:r>
          </a:p>
          <a:p>
            <a:pPr marL="800100" lvl="1" indent="-342900">
              <a:buFont typeface="Courier New" panose="02070309020205020404" pitchFamily="49" charset="0"/>
              <a:buChar char="o"/>
            </a:pPr>
            <a:r>
              <a:rPr lang="de-DE" sz="2100" dirty="0"/>
              <a:t>Arbeitsformen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sz="2100" dirty="0"/>
              <a:t>sofortiger </a:t>
            </a:r>
            <a:r>
              <a:rPr lang="de-DE" sz="2100" b="1" dirty="0"/>
              <a:t>Wechsel in den Übungsmodus </a:t>
            </a:r>
            <a:r>
              <a:rPr lang="de-DE" sz="2100" dirty="0"/>
              <a:t>mit sofortiger Rückmeldung &amp; Protokoll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sz="2100" dirty="0"/>
              <a:t>Bereitstellung von </a:t>
            </a:r>
            <a:r>
              <a:rPr lang="de-DE" sz="2100" b="1" dirty="0"/>
              <a:t>analogen Arbeits- &amp; Lösungsblättern </a:t>
            </a:r>
            <a:r>
              <a:rPr lang="de-DE" sz="2100" dirty="0"/>
              <a:t>mit einem Klick</a:t>
            </a:r>
          </a:p>
        </p:txBody>
      </p:sp>
    </p:spTree>
    <p:extLst>
      <p:ext uri="{BB962C8B-B14F-4D97-AF65-F5344CB8AC3E}">
        <p14:creationId xmlns:p14="http://schemas.microsoft.com/office/powerpoint/2010/main" val="10595365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7737" y="282541"/>
            <a:ext cx="3067637" cy="1093822"/>
          </a:xfrm>
          <a:prstGeom prst="rect">
            <a:avLst/>
          </a:prstGeom>
        </p:spPr>
      </p:pic>
      <p:pic>
        <p:nvPicPr>
          <p:cNvPr id="3" name="Grafik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61786" y="282542"/>
            <a:ext cx="6446570" cy="1093822"/>
          </a:xfrm>
          <a:prstGeom prst="rect">
            <a:avLst/>
          </a:prstGeom>
        </p:spPr>
      </p:pic>
      <p:sp>
        <p:nvSpPr>
          <p:cNvPr id="4" name="Textfeld 3"/>
          <p:cNvSpPr txBox="1"/>
          <p:nvPr/>
        </p:nvSpPr>
        <p:spPr>
          <a:xfrm>
            <a:off x="489604" y="1570638"/>
            <a:ext cx="10537794" cy="50629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200" b="1" dirty="0"/>
              <a:t>Was in der Nachbereitung gemacht werden kann?</a:t>
            </a:r>
          </a:p>
          <a:p>
            <a:endParaRPr lang="de-DE" b="1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2100" b="1" dirty="0"/>
              <a:t>Freigabe </a:t>
            </a:r>
            <a:r>
              <a:rPr lang="de-DE" sz="2100" dirty="0"/>
              <a:t>der gesamten </a:t>
            </a:r>
            <a:r>
              <a:rPr lang="de-DE" sz="2100" b="1" dirty="0"/>
              <a:t>Unterrichtssequenz </a:t>
            </a:r>
            <a:r>
              <a:rPr lang="de-DE" sz="2100" dirty="0"/>
              <a:t>(mit Erarbeitungsergebnissen) …</a:t>
            </a:r>
          </a:p>
          <a:p>
            <a:pPr marL="800100" lvl="1" indent="-342900">
              <a:buFont typeface="Courier New" panose="02070309020205020404" pitchFamily="49" charset="0"/>
              <a:buChar char="o"/>
            </a:pPr>
            <a:r>
              <a:rPr lang="de-DE" sz="2100" dirty="0"/>
              <a:t>… an Schüler:innen (die z.B. am besagten Tag krank waren)</a:t>
            </a:r>
          </a:p>
          <a:p>
            <a:pPr marL="800100" lvl="1" indent="-342900">
              <a:buFont typeface="Courier New" panose="02070309020205020404" pitchFamily="49" charset="0"/>
              <a:buChar char="o"/>
            </a:pPr>
            <a:r>
              <a:rPr lang="de-DE" sz="2100" dirty="0"/>
              <a:t>… an Kolleg:innen (die eine Vertretungsstunde halten müssen)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2100" dirty="0"/>
              <a:t>schnelle</a:t>
            </a:r>
            <a:r>
              <a:rPr lang="de-DE" sz="2100" b="1" dirty="0"/>
              <a:t> Optimierungs-/Adaptierungsmöglichkeit </a:t>
            </a:r>
            <a:r>
              <a:rPr lang="de-DE" sz="2100" dirty="0"/>
              <a:t>für z.B. eine weitere Klasse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2100" b="1" dirty="0"/>
              <a:t>Sammeln </a:t>
            </a:r>
            <a:r>
              <a:rPr lang="de-DE" sz="2100" dirty="0"/>
              <a:t>der zurückgemeldeten </a:t>
            </a:r>
            <a:r>
              <a:rPr lang="de-DE" sz="2100" b="1" dirty="0"/>
              <a:t>Übungsergebnisse </a:t>
            </a:r>
            <a:r>
              <a:rPr lang="de-DE" sz="2100" dirty="0"/>
              <a:t>für Lernstandanalysen &amp; Elterngespräche über die persönliche MasterTool42-Cloud </a:t>
            </a:r>
            <a:r>
              <a:rPr lang="de-DE" sz="2100"/>
              <a:t>(Hauptordner)</a:t>
            </a:r>
            <a:endParaRPr lang="de-DE" sz="21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2100" dirty="0"/>
              <a:t>Bereitstellen von </a:t>
            </a:r>
            <a:r>
              <a:rPr lang="de-DE" sz="2100" b="1" dirty="0"/>
              <a:t>differenzierten, individualisierten Erarbeitungs-, bzw. Übungssammlungen </a:t>
            </a:r>
            <a:r>
              <a:rPr lang="de-DE" sz="2100" dirty="0"/>
              <a:t>…</a:t>
            </a:r>
          </a:p>
          <a:p>
            <a:pPr marL="800100" lvl="1" indent="-342900">
              <a:buFont typeface="Courier New" panose="02070309020205020404" pitchFamily="49" charset="0"/>
              <a:buChar char="o"/>
            </a:pPr>
            <a:r>
              <a:rPr lang="de-DE" sz="2100" dirty="0"/>
              <a:t>… vor Schularbeiten</a:t>
            </a:r>
          </a:p>
          <a:p>
            <a:pPr marL="800100" lvl="1" indent="-342900">
              <a:buFont typeface="Courier New" panose="02070309020205020404" pitchFamily="49" charset="0"/>
              <a:buChar char="o"/>
            </a:pPr>
            <a:r>
              <a:rPr lang="de-DE" sz="2100" dirty="0"/>
              <a:t>… für Förderkurse</a:t>
            </a:r>
          </a:p>
          <a:p>
            <a:pPr marL="800100" lvl="1" indent="-342900">
              <a:buFont typeface="Courier New" panose="02070309020205020404" pitchFamily="49" charset="0"/>
              <a:buChar char="o"/>
            </a:pPr>
            <a:r>
              <a:rPr lang="de-DE" sz="2100" dirty="0"/>
              <a:t>… zur Vertiefung für Begabte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sz="2100" dirty="0"/>
              <a:t>freigegebene (unbefristete) </a:t>
            </a:r>
            <a:r>
              <a:rPr lang="de-DE" sz="2100" b="1" dirty="0"/>
              <a:t>Ordner können beliebig ergänzt werden</a:t>
            </a:r>
            <a:r>
              <a:rPr lang="de-DE" sz="2100" dirty="0"/>
              <a:t>, ohne neue Freigabe generieren zu müssen.</a:t>
            </a:r>
          </a:p>
        </p:txBody>
      </p:sp>
    </p:spTree>
    <p:extLst>
      <p:ext uri="{BB962C8B-B14F-4D97-AF65-F5344CB8AC3E}">
        <p14:creationId xmlns:p14="http://schemas.microsoft.com/office/powerpoint/2010/main" val="23017724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7737" y="282541"/>
            <a:ext cx="3067637" cy="1093822"/>
          </a:xfrm>
          <a:prstGeom prst="rect">
            <a:avLst/>
          </a:prstGeom>
        </p:spPr>
      </p:pic>
      <p:pic>
        <p:nvPicPr>
          <p:cNvPr id="3" name="Grafik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61786" y="282542"/>
            <a:ext cx="6446570" cy="1093822"/>
          </a:xfrm>
          <a:prstGeom prst="rect">
            <a:avLst/>
          </a:prstGeom>
        </p:spPr>
      </p:pic>
      <p:pic>
        <p:nvPicPr>
          <p:cNvPr id="1026" name="Picture 2" descr="US-Ei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14258" y="3147875"/>
            <a:ext cx="3110005" cy="31100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Grafik 7"/>
          <p:cNvPicPr/>
          <p:nvPr/>
        </p:nvPicPr>
        <p:blipFill>
          <a:blip r:embed="rId6"/>
          <a:stretch>
            <a:fillRect/>
          </a:stretch>
        </p:blipFill>
        <p:spPr>
          <a:xfrm>
            <a:off x="567737" y="1573237"/>
            <a:ext cx="4189542" cy="4759362"/>
          </a:xfrm>
          <a:prstGeom prst="rect">
            <a:avLst/>
          </a:prstGeom>
        </p:spPr>
      </p:pic>
      <p:sp>
        <p:nvSpPr>
          <p:cNvPr id="9" name="Rechteck 8"/>
          <p:cNvSpPr/>
          <p:nvPr/>
        </p:nvSpPr>
        <p:spPr>
          <a:xfrm>
            <a:off x="6548095" y="1503584"/>
            <a:ext cx="5279261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AT" sz="2400" b="1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Freigabelink</a:t>
            </a:r>
            <a:r>
              <a:rPr lang="de-AT" sz="24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</a:t>
            </a:r>
            <a:r>
              <a:rPr lang="de-AT" sz="2400" u="sng" dirty="0">
                <a:solidFill>
                  <a:srgbClr val="0563C1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7"/>
              </a:rPr>
              <a:t>Unterrichtssequenz-Ei</a:t>
            </a:r>
            <a:endParaRPr lang="de-AT" sz="2400" dirty="0"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de-AT" sz="24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(unbegrenzt/Teilnehmerrückmeldung bei Übung anbieten)</a:t>
            </a:r>
            <a:endParaRPr lang="de-AT" sz="2400" dirty="0"/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93C59667-CAD5-20A9-977E-8DA8379F4E7E}"/>
              </a:ext>
            </a:extLst>
          </p:cNvPr>
          <p:cNvSpPr txBox="1"/>
          <p:nvPr/>
        </p:nvSpPr>
        <p:spPr>
          <a:xfrm>
            <a:off x="323557" y="6480857"/>
            <a:ext cx="1150379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AT" dirty="0"/>
              <a:t>   Tiroler Bildungsinstitut – Medienzentrum                                                                  ferdinand.radl@tirol.gv.at</a:t>
            </a:r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id="{A7A5FFFC-B70E-1319-55A8-582BCFB4EBC3}"/>
              </a:ext>
            </a:extLst>
          </p:cNvPr>
          <p:cNvSpPr txBox="1"/>
          <p:nvPr/>
        </p:nvSpPr>
        <p:spPr>
          <a:xfrm>
            <a:off x="5010950" y="5083289"/>
            <a:ext cx="324963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AT" sz="2000" b="1" dirty="0"/>
              <a:t>Vielen Dank</a:t>
            </a:r>
          </a:p>
          <a:p>
            <a:pPr algn="ctr"/>
            <a:r>
              <a:rPr lang="de-AT" sz="2000" b="1" dirty="0"/>
              <a:t>für das Interesse</a:t>
            </a:r>
          </a:p>
          <a:p>
            <a:pPr algn="ctr"/>
            <a:r>
              <a:rPr lang="de-AT" sz="2000" b="1" dirty="0"/>
              <a:t>&amp;</a:t>
            </a:r>
          </a:p>
          <a:p>
            <a:pPr algn="ctr"/>
            <a:r>
              <a:rPr lang="de-AT" sz="2000" b="1" dirty="0"/>
              <a:t>die Aufmerksamkeit!</a:t>
            </a:r>
          </a:p>
        </p:txBody>
      </p:sp>
    </p:spTree>
    <p:extLst>
      <p:ext uri="{BB962C8B-B14F-4D97-AF65-F5344CB8AC3E}">
        <p14:creationId xmlns:p14="http://schemas.microsoft.com/office/powerpoint/2010/main" val="24931386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theme/theme1.xml><?xml version="1.0" encoding="utf-8"?>
<a:theme xmlns:a="http://schemas.openxmlformats.org/drawingml/2006/main" name="Land Tirol ">
  <a:themeElements>
    <a:clrScheme name="Land Tirol">
      <a:dk1>
        <a:srgbClr val="000000"/>
      </a:dk1>
      <a:lt1>
        <a:srgbClr val="FFFFFF"/>
      </a:lt1>
      <a:dk2>
        <a:srgbClr val="02303E"/>
      </a:dk2>
      <a:lt2>
        <a:srgbClr val="D5E0E3"/>
      </a:lt2>
      <a:accent1>
        <a:srgbClr val="DCAF1F"/>
      </a:accent1>
      <a:accent2>
        <a:srgbClr val="79B8E1"/>
      </a:accent2>
      <a:accent3>
        <a:srgbClr val="B9E1EB"/>
      </a:accent3>
      <a:accent4>
        <a:srgbClr val="CBE6DD"/>
      </a:accent4>
      <a:accent5>
        <a:srgbClr val="DEE3DA"/>
      </a:accent5>
      <a:accent6>
        <a:srgbClr val="E9F0EE"/>
      </a:accent6>
      <a:hlink>
        <a:srgbClr val="1A171B"/>
      </a:hlink>
      <a:folHlink>
        <a:srgbClr val="E9F0ED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467</Words>
  <Application>Microsoft Office PowerPoint</Application>
  <PresentationFormat>Breitbild</PresentationFormat>
  <Paragraphs>64</Paragraphs>
  <Slides>5</Slides>
  <Notes>3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5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5</vt:i4>
      </vt:variant>
    </vt:vector>
  </HeadingPairs>
  <TitlesOfParts>
    <vt:vector size="11" baseType="lpstr">
      <vt:lpstr>Arial</vt:lpstr>
      <vt:lpstr>Calibri</vt:lpstr>
      <vt:lpstr>Chiller</vt:lpstr>
      <vt:lpstr>Courier New</vt:lpstr>
      <vt:lpstr>Wingdings</vt:lpstr>
      <vt:lpstr>Land Tirol 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Land Tirol</dc:creator>
  <cp:lastModifiedBy>Ferdinand Radl</cp:lastModifiedBy>
  <cp:revision>174</cp:revision>
  <cp:lastPrinted>2019-09-16T13:31:01Z</cp:lastPrinted>
  <dcterms:created xsi:type="dcterms:W3CDTF">2019-08-20T09:12:44Z</dcterms:created>
  <dcterms:modified xsi:type="dcterms:W3CDTF">2024-04-26T05:44:18Z</dcterms:modified>
</cp:coreProperties>
</file>