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C286D-787F-482E-BB21-7A4E315B6EFD}" v="36" dt="2023-11-10T16:21:27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nauer Viktoria" userId="206a6257-b744-4b6c-81a2-64e5695555ce" providerId="ADAL" clId="{5C5C286D-787F-482E-BB21-7A4E315B6EFD}"/>
    <pc:docChg chg="undo custSel addSld modSld">
      <pc:chgData name="Dornauer Viktoria" userId="206a6257-b744-4b6c-81a2-64e5695555ce" providerId="ADAL" clId="{5C5C286D-787F-482E-BB21-7A4E315B6EFD}" dt="2023-11-10T16:21:27.953" v="177"/>
      <pc:docMkLst>
        <pc:docMk/>
      </pc:docMkLst>
      <pc:sldChg chg="modAnim">
        <pc:chgData name="Dornauer Viktoria" userId="206a6257-b744-4b6c-81a2-64e5695555ce" providerId="ADAL" clId="{5C5C286D-787F-482E-BB21-7A4E315B6EFD}" dt="2023-11-07T09:29:22.010" v="155"/>
        <pc:sldMkLst>
          <pc:docMk/>
          <pc:sldMk cId="3126149919" sldId="258"/>
        </pc:sldMkLst>
      </pc:sldChg>
      <pc:sldChg chg="addSp modSp new mod modAnim">
        <pc:chgData name="Dornauer Viktoria" userId="206a6257-b744-4b6c-81a2-64e5695555ce" providerId="ADAL" clId="{5C5C286D-787F-482E-BB21-7A4E315B6EFD}" dt="2023-11-07T09:30:01.240" v="158"/>
        <pc:sldMkLst>
          <pc:docMk/>
          <pc:sldMk cId="3491358668" sldId="259"/>
        </pc:sldMkLst>
        <pc:spChg chg="add mod">
          <ac:chgData name="Dornauer Viktoria" userId="206a6257-b744-4b6c-81a2-64e5695555ce" providerId="ADAL" clId="{5C5C286D-787F-482E-BB21-7A4E315B6EFD}" dt="2023-11-07T09:01:37.460" v="94" actId="1076"/>
          <ac:spMkLst>
            <pc:docMk/>
            <pc:sldMk cId="3491358668" sldId="259"/>
            <ac:spMk id="8" creationId="{41F86198-C6E0-3258-4BF3-27C08EAF4714}"/>
          </ac:spMkLst>
        </pc:spChg>
        <pc:spChg chg="add mod">
          <ac:chgData name="Dornauer Viktoria" userId="206a6257-b744-4b6c-81a2-64e5695555ce" providerId="ADAL" clId="{5C5C286D-787F-482E-BB21-7A4E315B6EFD}" dt="2023-11-07T09:02:00.467" v="99" actId="14100"/>
          <ac:spMkLst>
            <pc:docMk/>
            <pc:sldMk cId="3491358668" sldId="259"/>
            <ac:spMk id="9" creationId="{262CC220-0E89-FBE0-5021-F0FCD7DBFA57}"/>
          </ac:spMkLst>
        </pc:spChg>
        <pc:picChg chg="add mod modCrop">
          <ac:chgData name="Dornauer Viktoria" userId="206a6257-b744-4b6c-81a2-64e5695555ce" providerId="ADAL" clId="{5C5C286D-787F-482E-BB21-7A4E315B6EFD}" dt="2023-11-07T08:39:46.280" v="9" actId="14100"/>
          <ac:picMkLst>
            <pc:docMk/>
            <pc:sldMk cId="3491358668" sldId="259"/>
            <ac:picMk id="5" creationId="{BFBA73E1-A7C0-C132-8C89-47093B96CBFF}"/>
          </ac:picMkLst>
        </pc:picChg>
        <pc:picChg chg="add mod modCrop">
          <ac:chgData name="Dornauer Viktoria" userId="206a6257-b744-4b6c-81a2-64e5695555ce" providerId="ADAL" clId="{5C5C286D-787F-482E-BB21-7A4E315B6EFD}" dt="2023-11-07T08:40:52.016" v="15" actId="1076"/>
          <ac:picMkLst>
            <pc:docMk/>
            <pc:sldMk cId="3491358668" sldId="259"/>
            <ac:picMk id="7" creationId="{08CE9E8F-C9B9-6D18-0822-DB312FF2DEF5}"/>
          </ac:picMkLst>
        </pc:picChg>
      </pc:sldChg>
      <pc:sldChg chg="addSp modSp new mod modAnim">
        <pc:chgData name="Dornauer Viktoria" userId="206a6257-b744-4b6c-81a2-64e5695555ce" providerId="ADAL" clId="{5C5C286D-787F-482E-BB21-7A4E315B6EFD}" dt="2023-11-07T09:30:23.407" v="161"/>
        <pc:sldMkLst>
          <pc:docMk/>
          <pc:sldMk cId="279308725" sldId="260"/>
        </pc:sldMkLst>
        <pc:spChg chg="add mod">
          <ac:chgData name="Dornauer Viktoria" userId="206a6257-b744-4b6c-81a2-64e5695555ce" providerId="ADAL" clId="{5C5C286D-787F-482E-BB21-7A4E315B6EFD}" dt="2023-11-07T09:02:12.867" v="102" actId="14100"/>
          <ac:spMkLst>
            <pc:docMk/>
            <pc:sldMk cId="279308725" sldId="260"/>
            <ac:spMk id="7" creationId="{5093691E-D230-392A-82C9-374A88B82634}"/>
          </ac:spMkLst>
        </pc:spChg>
        <pc:spChg chg="add mod">
          <ac:chgData name="Dornauer Viktoria" userId="206a6257-b744-4b6c-81a2-64e5695555ce" providerId="ADAL" clId="{5C5C286D-787F-482E-BB21-7A4E315B6EFD}" dt="2023-11-07T09:02:22.049" v="104" actId="1076"/>
          <ac:spMkLst>
            <pc:docMk/>
            <pc:sldMk cId="279308725" sldId="260"/>
            <ac:spMk id="8" creationId="{BFC65E08-CFE1-3DE1-FBA5-44886B5B1449}"/>
          </ac:spMkLst>
        </pc:spChg>
        <pc:picChg chg="add mod modCrop">
          <ac:chgData name="Dornauer Viktoria" userId="206a6257-b744-4b6c-81a2-64e5695555ce" providerId="ADAL" clId="{5C5C286D-787F-482E-BB21-7A4E315B6EFD}" dt="2023-11-07T08:41:41.923" v="23" actId="1076"/>
          <ac:picMkLst>
            <pc:docMk/>
            <pc:sldMk cId="279308725" sldId="260"/>
            <ac:picMk id="5" creationId="{BAFA33BA-3E22-23F1-AC51-4F7BE9C10C9A}"/>
          </ac:picMkLst>
        </pc:picChg>
        <pc:picChg chg="add mod">
          <ac:chgData name="Dornauer Viktoria" userId="206a6257-b744-4b6c-81a2-64e5695555ce" providerId="ADAL" clId="{5C5C286D-787F-482E-BB21-7A4E315B6EFD}" dt="2023-11-07T08:42:37.949" v="33" actId="1076"/>
          <ac:picMkLst>
            <pc:docMk/>
            <pc:sldMk cId="279308725" sldId="260"/>
            <ac:picMk id="6" creationId="{B445F8D3-75E5-0D32-B0E6-D56631EA3177}"/>
          </ac:picMkLst>
        </pc:picChg>
      </pc:sldChg>
      <pc:sldChg chg="addSp delSp modSp new mod modAnim">
        <pc:chgData name="Dornauer Viktoria" userId="206a6257-b744-4b6c-81a2-64e5695555ce" providerId="ADAL" clId="{5C5C286D-787F-482E-BB21-7A4E315B6EFD}" dt="2023-11-07T09:30:48.485" v="164"/>
        <pc:sldMkLst>
          <pc:docMk/>
          <pc:sldMk cId="3558023926" sldId="261"/>
        </pc:sldMkLst>
        <pc:spChg chg="add mod">
          <ac:chgData name="Dornauer Viktoria" userId="206a6257-b744-4b6c-81a2-64e5695555ce" providerId="ADAL" clId="{5C5C286D-787F-482E-BB21-7A4E315B6EFD}" dt="2023-11-07T09:02:36.050" v="107" actId="14100"/>
          <ac:spMkLst>
            <pc:docMk/>
            <pc:sldMk cId="3558023926" sldId="261"/>
            <ac:spMk id="10" creationId="{21211542-9F61-4B21-640D-819A876614DF}"/>
          </ac:spMkLst>
        </pc:spChg>
        <pc:spChg chg="add mod">
          <ac:chgData name="Dornauer Viktoria" userId="206a6257-b744-4b6c-81a2-64e5695555ce" providerId="ADAL" clId="{5C5C286D-787F-482E-BB21-7A4E315B6EFD}" dt="2023-11-07T09:02:48.602" v="110" actId="14100"/>
          <ac:spMkLst>
            <pc:docMk/>
            <pc:sldMk cId="3558023926" sldId="261"/>
            <ac:spMk id="11" creationId="{A7800EA5-D35C-DA89-9038-333F7826F93D}"/>
          </ac:spMkLst>
        </pc:spChg>
        <pc:picChg chg="add del mod modCrop">
          <ac:chgData name="Dornauer Viktoria" userId="206a6257-b744-4b6c-81a2-64e5695555ce" providerId="ADAL" clId="{5C5C286D-787F-482E-BB21-7A4E315B6EFD}" dt="2023-11-07T08:42:29.796" v="30" actId="21"/>
          <ac:picMkLst>
            <pc:docMk/>
            <pc:sldMk cId="3558023926" sldId="261"/>
            <ac:picMk id="5" creationId="{0A48F1CF-0741-2D82-DF80-D9885F048804}"/>
          </ac:picMkLst>
        </pc:picChg>
        <pc:picChg chg="add mod">
          <ac:chgData name="Dornauer Viktoria" userId="206a6257-b744-4b6c-81a2-64e5695555ce" providerId="ADAL" clId="{5C5C286D-787F-482E-BB21-7A4E315B6EFD}" dt="2023-11-07T08:44:40.992" v="38" actId="14100"/>
          <ac:picMkLst>
            <pc:docMk/>
            <pc:sldMk cId="3558023926" sldId="261"/>
            <ac:picMk id="7" creationId="{DE4A9DE6-72D2-0649-51BF-13D91FE0E7B3}"/>
          </ac:picMkLst>
        </pc:picChg>
        <pc:picChg chg="add mod ord">
          <ac:chgData name="Dornauer Viktoria" userId="206a6257-b744-4b6c-81a2-64e5695555ce" providerId="ADAL" clId="{5C5C286D-787F-482E-BB21-7A4E315B6EFD}" dt="2023-11-07T08:44:45.410" v="39" actId="167"/>
          <ac:picMkLst>
            <pc:docMk/>
            <pc:sldMk cId="3558023926" sldId="261"/>
            <ac:picMk id="9" creationId="{87BEE2C6-18B6-52C6-07B9-4E3C267A5C05}"/>
          </ac:picMkLst>
        </pc:picChg>
      </pc:sldChg>
      <pc:sldChg chg="addSp delSp modSp new mod modAnim">
        <pc:chgData name="Dornauer Viktoria" userId="206a6257-b744-4b6c-81a2-64e5695555ce" providerId="ADAL" clId="{5C5C286D-787F-482E-BB21-7A4E315B6EFD}" dt="2023-11-10T16:21:27.953" v="177"/>
        <pc:sldMkLst>
          <pc:docMk/>
          <pc:sldMk cId="1204632608" sldId="262"/>
        </pc:sldMkLst>
        <pc:spChg chg="add mod">
          <ac:chgData name="Dornauer Viktoria" userId="206a6257-b744-4b6c-81a2-64e5695555ce" providerId="ADAL" clId="{5C5C286D-787F-482E-BB21-7A4E315B6EFD}" dt="2023-11-10T16:19:44.820" v="176" actId="14100"/>
          <ac:spMkLst>
            <pc:docMk/>
            <pc:sldMk cId="1204632608" sldId="262"/>
            <ac:spMk id="4" creationId="{1AFD2105-A3D8-0ADB-1748-436F1F96AE8A}"/>
          </ac:spMkLst>
        </pc:spChg>
        <pc:spChg chg="add mod">
          <ac:chgData name="Dornauer Viktoria" userId="206a6257-b744-4b6c-81a2-64e5695555ce" providerId="ADAL" clId="{5C5C286D-787F-482E-BB21-7A4E315B6EFD}" dt="2023-11-07T09:03:16.021" v="117" actId="14100"/>
          <ac:spMkLst>
            <pc:docMk/>
            <pc:sldMk cId="1204632608" sldId="262"/>
            <ac:spMk id="11" creationId="{C3B1B3F3-16F2-CBAB-8C62-7F111E655FD9}"/>
          </ac:spMkLst>
        </pc:spChg>
        <pc:spChg chg="add mod">
          <ac:chgData name="Dornauer Viktoria" userId="206a6257-b744-4b6c-81a2-64e5695555ce" providerId="ADAL" clId="{5C5C286D-787F-482E-BB21-7A4E315B6EFD}" dt="2023-11-07T09:03:29.927" v="120" actId="14100"/>
          <ac:spMkLst>
            <pc:docMk/>
            <pc:sldMk cId="1204632608" sldId="262"/>
            <ac:spMk id="12" creationId="{F9BB63AA-2DBB-9BA9-11F1-9A67B58869F8}"/>
          </ac:spMkLst>
        </pc:spChg>
        <pc:spChg chg="add mod">
          <ac:chgData name="Dornauer Viktoria" userId="206a6257-b744-4b6c-81a2-64e5695555ce" providerId="ADAL" clId="{5C5C286D-787F-482E-BB21-7A4E315B6EFD}" dt="2023-11-07T09:04:04.633" v="131" actId="14100"/>
          <ac:spMkLst>
            <pc:docMk/>
            <pc:sldMk cId="1204632608" sldId="262"/>
            <ac:spMk id="13" creationId="{D6F84FA1-838F-844E-0DDA-9E8892799123}"/>
          </ac:spMkLst>
        </pc:spChg>
        <pc:spChg chg="add del mod">
          <ac:chgData name="Dornauer Viktoria" userId="206a6257-b744-4b6c-81a2-64e5695555ce" providerId="ADAL" clId="{5C5C286D-787F-482E-BB21-7A4E315B6EFD}" dt="2023-11-07T09:03:42.551" v="125" actId="478"/>
          <ac:spMkLst>
            <pc:docMk/>
            <pc:sldMk cId="1204632608" sldId="262"/>
            <ac:spMk id="14" creationId="{FEEF723F-E8C1-D6A1-CEC9-B44DBAC858AF}"/>
          </ac:spMkLst>
        </pc:spChg>
        <pc:grpChg chg="add mod">
          <ac:chgData name="Dornauer Viktoria" userId="206a6257-b744-4b6c-81a2-64e5695555ce" providerId="ADAL" clId="{5C5C286D-787F-482E-BB21-7A4E315B6EFD}" dt="2023-11-07T09:03:34.893" v="123" actId="1076"/>
          <ac:grpSpMkLst>
            <pc:docMk/>
            <pc:sldMk cId="1204632608" sldId="262"/>
            <ac:grpSpMk id="8" creationId="{B019ED7F-78AC-4A66-5CFC-57CC4FA4F596}"/>
          </ac:grpSpMkLst>
        </pc:grpChg>
        <pc:picChg chg="add mod modCrop">
          <ac:chgData name="Dornauer Viktoria" userId="206a6257-b744-4b6c-81a2-64e5695555ce" providerId="ADAL" clId="{5C5C286D-787F-482E-BB21-7A4E315B6EFD}" dt="2023-11-07T08:48:53.141" v="61" actId="164"/>
          <ac:picMkLst>
            <pc:docMk/>
            <pc:sldMk cId="1204632608" sldId="262"/>
            <ac:picMk id="5" creationId="{00BECE33-B5E4-B95F-8F56-29EA07C4326F}"/>
          </ac:picMkLst>
        </pc:picChg>
        <pc:picChg chg="add mod modCrop">
          <ac:chgData name="Dornauer Viktoria" userId="206a6257-b744-4b6c-81a2-64e5695555ce" providerId="ADAL" clId="{5C5C286D-787F-482E-BB21-7A4E315B6EFD}" dt="2023-11-07T08:48:53.141" v="61" actId="164"/>
          <ac:picMkLst>
            <pc:docMk/>
            <pc:sldMk cId="1204632608" sldId="262"/>
            <ac:picMk id="7" creationId="{209286F9-E433-5125-9498-1FE7718245B3}"/>
          </ac:picMkLst>
        </pc:picChg>
        <pc:picChg chg="add mod modCrop">
          <ac:chgData name="Dornauer Viktoria" userId="206a6257-b744-4b6c-81a2-64e5695555ce" providerId="ADAL" clId="{5C5C286D-787F-482E-BB21-7A4E315B6EFD}" dt="2023-11-07T08:49:41.911" v="68" actId="14100"/>
          <ac:picMkLst>
            <pc:docMk/>
            <pc:sldMk cId="1204632608" sldId="262"/>
            <ac:picMk id="10" creationId="{F2140CEA-5995-FD40-828F-519548968702}"/>
          </ac:picMkLst>
        </pc:picChg>
      </pc:sldChg>
      <pc:sldChg chg="addSp modSp new mod modAnim">
        <pc:chgData name="Dornauer Viktoria" userId="206a6257-b744-4b6c-81a2-64e5695555ce" providerId="ADAL" clId="{5C5C286D-787F-482E-BB21-7A4E315B6EFD}" dt="2023-11-07T09:31:47.303" v="169"/>
        <pc:sldMkLst>
          <pc:docMk/>
          <pc:sldMk cId="3222841592" sldId="263"/>
        </pc:sldMkLst>
        <pc:spChg chg="add mod">
          <ac:chgData name="Dornauer Viktoria" userId="206a6257-b744-4b6c-81a2-64e5695555ce" providerId="ADAL" clId="{5C5C286D-787F-482E-BB21-7A4E315B6EFD}" dt="2023-11-07T09:04:24.935" v="134" actId="14100"/>
          <ac:spMkLst>
            <pc:docMk/>
            <pc:sldMk cId="3222841592" sldId="263"/>
            <ac:spMk id="6" creationId="{FC2F9850-3939-2DFB-D2C4-1AE8A7FC9835}"/>
          </ac:spMkLst>
        </pc:spChg>
        <pc:picChg chg="add mod">
          <ac:chgData name="Dornauer Viktoria" userId="206a6257-b744-4b6c-81a2-64e5695555ce" providerId="ADAL" clId="{5C5C286D-787F-482E-BB21-7A4E315B6EFD}" dt="2023-11-07T08:50:53.125" v="72" actId="1076"/>
          <ac:picMkLst>
            <pc:docMk/>
            <pc:sldMk cId="3222841592" sldId="263"/>
            <ac:picMk id="5" creationId="{22D0D559-7633-5CE7-BFFF-4925E6AF8197}"/>
          </ac:picMkLst>
        </pc:picChg>
      </pc:sldChg>
      <pc:sldChg chg="addSp modSp new mod modAnim">
        <pc:chgData name="Dornauer Viktoria" userId="206a6257-b744-4b6c-81a2-64e5695555ce" providerId="ADAL" clId="{5C5C286D-787F-482E-BB21-7A4E315B6EFD}" dt="2023-11-07T09:31:54.620" v="170"/>
        <pc:sldMkLst>
          <pc:docMk/>
          <pc:sldMk cId="3075260463" sldId="264"/>
        </pc:sldMkLst>
        <pc:spChg chg="add mod">
          <ac:chgData name="Dornauer Viktoria" userId="206a6257-b744-4b6c-81a2-64e5695555ce" providerId="ADAL" clId="{5C5C286D-787F-482E-BB21-7A4E315B6EFD}" dt="2023-11-07T09:04:43.537" v="139" actId="14100"/>
          <ac:spMkLst>
            <pc:docMk/>
            <pc:sldMk cId="3075260463" sldId="264"/>
            <ac:spMk id="6" creationId="{09E5F3EA-8D94-F8A8-DBF8-963F71752EB0}"/>
          </ac:spMkLst>
        </pc:spChg>
        <pc:picChg chg="add mod modCrop">
          <ac:chgData name="Dornauer Viktoria" userId="206a6257-b744-4b6c-81a2-64e5695555ce" providerId="ADAL" clId="{5C5C286D-787F-482E-BB21-7A4E315B6EFD}" dt="2023-11-07T09:04:32.465" v="137" actId="1076"/>
          <ac:picMkLst>
            <pc:docMk/>
            <pc:sldMk cId="3075260463" sldId="264"/>
            <ac:picMk id="5" creationId="{29C529B3-EA28-A3B7-FCB7-D0ED7D0A838C}"/>
          </ac:picMkLst>
        </pc:picChg>
      </pc:sldChg>
      <pc:sldChg chg="addSp modSp new mod modAnim">
        <pc:chgData name="Dornauer Viktoria" userId="206a6257-b744-4b6c-81a2-64e5695555ce" providerId="ADAL" clId="{5C5C286D-787F-482E-BB21-7A4E315B6EFD}" dt="2023-11-07T09:32:01.651" v="171"/>
        <pc:sldMkLst>
          <pc:docMk/>
          <pc:sldMk cId="2453984149" sldId="265"/>
        </pc:sldMkLst>
        <pc:spChg chg="add mod">
          <ac:chgData name="Dornauer Viktoria" userId="206a6257-b744-4b6c-81a2-64e5695555ce" providerId="ADAL" clId="{5C5C286D-787F-482E-BB21-7A4E315B6EFD}" dt="2023-11-07T09:05:11.687" v="144" actId="14100"/>
          <ac:spMkLst>
            <pc:docMk/>
            <pc:sldMk cId="2453984149" sldId="265"/>
            <ac:spMk id="6" creationId="{BBE6A078-61DD-FD90-9F99-6CF74AFB445A}"/>
          </ac:spMkLst>
        </pc:spChg>
        <pc:picChg chg="add mod">
          <ac:chgData name="Dornauer Viktoria" userId="206a6257-b744-4b6c-81a2-64e5695555ce" providerId="ADAL" clId="{5C5C286D-787F-482E-BB21-7A4E315B6EFD}" dt="2023-11-07T08:59:30.995" v="88" actId="12789"/>
          <ac:picMkLst>
            <pc:docMk/>
            <pc:sldMk cId="2453984149" sldId="265"/>
            <ac:picMk id="5" creationId="{4ED644EC-36C3-2E80-830C-F942822A8064}"/>
          </ac:picMkLst>
        </pc:picChg>
      </pc:sldChg>
      <pc:sldChg chg="addSp modSp new mod modAnim">
        <pc:chgData name="Dornauer Viktoria" userId="206a6257-b744-4b6c-81a2-64e5695555ce" providerId="ADAL" clId="{5C5C286D-787F-482E-BB21-7A4E315B6EFD}" dt="2023-11-07T09:32:12.430" v="172"/>
        <pc:sldMkLst>
          <pc:docMk/>
          <pc:sldMk cId="1172947049" sldId="266"/>
        </pc:sldMkLst>
        <pc:spChg chg="add mod">
          <ac:chgData name="Dornauer Viktoria" userId="206a6257-b744-4b6c-81a2-64e5695555ce" providerId="ADAL" clId="{5C5C286D-787F-482E-BB21-7A4E315B6EFD}" dt="2023-11-07T09:05:51.425" v="154" actId="14100"/>
          <ac:spMkLst>
            <pc:docMk/>
            <pc:sldMk cId="1172947049" sldId="266"/>
            <ac:spMk id="6" creationId="{678FAA67-C974-F3C4-C863-5A96D711D8E1}"/>
          </ac:spMkLst>
        </pc:spChg>
        <pc:picChg chg="add mod">
          <ac:chgData name="Dornauer Viktoria" userId="206a6257-b744-4b6c-81a2-64e5695555ce" providerId="ADAL" clId="{5C5C286D-787F-482E-BB21-7A4E315B6EFD}" dt="2023-11-07T09:05:42.153" v="152" actId="1076"/>
          <ac:picMkLst>
            <pc:docMk/>
            <pc:sldMk cId="1172947049" sldId="266"/>
            <ac:picMk id="5" creationId="{49DEC348-8984-048B-F634-7E2AB40F6C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28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889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67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93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1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137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82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85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51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822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58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084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59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93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220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47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4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A3A1-276B-43A9-B983-312861BCA31C}" type="datetimeFigureOut">
              <a:rPr lang="de-AT" smtClean="0"/>
              <a:t>10.11.2023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F44E-387E-4911-9D23-A63B2FA89C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968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craft.io/lum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lumi.educ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9B8EA-9837-C8E4-40B1-9AE498779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Lumi</a:t>
            </a:r>
            <a:r>
              <a:rPr lang="de-DE" dirty="0"/>
              <a:t>-Desktop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87EAA9-C7CE-982B-D187-A3BF8897E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 descr="Ein Bild, das Grafiken, Logo, Schrift, Kreis enthält.&#10;&#10;Automatisch generierte Beschreibung">
            <a:extLst>
              <a:ext uri="{FF2B5EF4-FFF2-40B4-BE49-F238E27FC236}">
                <a16:creationId xmlns:a16="http://schemas.microsoft.com/office/drawing/2014/main" id="{81F72D93-E853-00BD-11C2-D1E9E244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4104" y="3225799"/>
            <a:ext cx="3205537" cy="3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DC195-90B9-C6FB-0B4D-274086C8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D53E2-F317-4A18-02C2-0F666ACB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D644EC-36C3-2E80-830C-F942822A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5" y="66040"/>
            <a:ext cx="9977791" cy="672592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BE6A078-61DD-FD90-9F99-6CF74AFB445A}"/>
              </a:ext>
            </a:extLst>
          </p:cNvPr>
          <p:cNvSpPr/>
          <p:nvPr/>
        </p:nvSpPr>
        <p:spPr>
          <a:xfrm>
            <a:off x="4003040" y="4185920"/>
            <a:ext cx="4419600" cy="416559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9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9E61C-7D4C-A4CA-D7C0-3331EC65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85490-0150-D3D8-FED7-5A3CDADD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DEC348-8984-048B-F634-7E2AB40F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5" y="-37534"/>
            <a:ext cx="9953505" cy="67095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78FAA67-C974-F3C4-C863-5A96D711D8E1}"/>
              </a:ext>
            </a:extLst>
          </p:cNvPr>
          <p:cNvSpPr/>
          <p:nvPr/>
        </p:nvSpPr>
        <p:spPr>
          <a:xfrm>
            <a:off x="7437120" y="3923735"/>
            <a:ext cx="83312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2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8337A-0DA1-9AF7-CD51-4EDB1A79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 öffnen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AC8D9-F300-0CAC-31AE-1888561F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000" dirty="0"/>
              <a:t>Suchmaschine: </a:t>
            </a:r>
            <a:br>
              <a:rPr lang="de-DE" sz="4000" dirty="0"/>
            </a:br>
            <a:r>
              <a:rPr lang="de-DE" sz="4000" dirty="0"/>
              <a:t>		Eingabe </a:t>
            </a:r>
            <a:r>
              <a:rPr lang="de-DE" sz="4000" dirty="0">
                <a:sym typeface="Wingdings" panose="05000000000000000000" pitchFamily="2" charset="2"/>
              </a:rPr>
              <a:t> </a:t>
            </a:r>
            <a:r>
              <a:rPr lang="de-DE" sz="4000" b="1" spc="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Lumi</a:t>
            </a:r>
            <a:r>
              <a:rPr lang="de-DE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4000" b="1" spc="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education</a:t>
            </a:r>
            <a:endParaRPr lang="de-DE" sz="4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40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4000" dirty="0">
                <a:sym typeface="Wingdings" panose="05000000000000000000" pitchFamily="2" charset="2"/>
              </a:rPr>
              <a:t>oder</a:t>
            </a:r>
          </a:p>
          <a:p>
            <a:pPr marL="0" indent="0" algn="ctr">
              <a:buNone/>
            </a:pPr>
            <a:endParaRPr lang="de-DE" sz="4000" dirty="0">
              <a:sym typeface="Wingdings" panose="05000000000000000000" pitchFamily="2" charset="2"/>
            </a:endParaRPr>
          </a:p>
          <a:p>
            <a:r>
              <a:rPr lang="de-AT" sz="40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https://app.lumi.education/</a:t>
            </a:r>
            <a:endParaRPr lang="de-AT" sz="4000" u="sng" dirty="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49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758C1-600F-D42F-0F35-4A9002B0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64643-6526-672F-9903-6CACAED1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F73194-2C88-B9C8-05B9-DA0EFD68F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" t="16270" r="4584" b="10238"/>
          <a:stretch/>
        </p:blipFill>
        <p:spPr>
          <a:xfrm>
            <a:off x="741680" y="802640"/>
            <a:ext cx="11257280" cy="470408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DBA9BBD-3069-FD18-3945-1C9794E18234}"/>
              </a:ext>
            </a:extLst>
          </p:cNvPr>
          <p:cNvSpPr/>
          <p:nvPr/>
        </p:nvSpPr>
        <p:spPr>
          <a:xfrm>
            <a:off x="914400" y="4714240"/>
            <a:ext cx="176784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1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CF68B-F40D-AF9C-876C-1B431EEE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D41341-2FC0-0B46-FD77-DE4720E0C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BA73E1-A7C0-C132-8C89-47093B96C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" t="16270" r="5626" b="23571"/>
          <a:stretch/>
        </p:blipFill>
        <p:spPr>
          <a:xfrm>
            <a:off x="330199" y="639315"/>
            <a:ext cx="11483087" cy="40241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CE9E8F-C9B9-6D18-0822-DB312FF2D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49" t="69286" r="20751"/>
          <a:stretch/>
        </p:blipFill>
        <p:spPr>
          <a:xfrm>
            <a:off x="1899920" y="4663439"/>
            <a:ext cx="7680960" cy="196596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1F86198-C6E0-3258-4BF3-27C08EAF4714}"/>
              </a:ext>
            </a:extLst>
          </p:cNvPr>
          <p:cNvSpPr/>
          <p:nvPr/>
        </p:nvSpPr>
        <p:spPr>
          <a:xfrm>
            <a:off x="2255520" y="3771517"/>
            <a:ext cx="176784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62CC220-0E89-FBE0-5021-F0FCD7DBFA57}"/>
              </a:ext>
            </a:extLst>
          </p:cNvPr>
          <p:cNvSpPr/>
          <p:nvPr/>
        </p:nvSpPr>
        <p:spPr>
          <a:xfrm>
            <a:off x="1899920" y="4526280"/>
            <a:ext cx="4084320" cy="64516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3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E0167-A2C1-2131-CE3A-E6864F31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61428-DE87-F115-93F7-E7FBC761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FA33BA-3E22-23F1-AC51-4F7BE9C10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8" t="15794" r="5624" b="24841"/>
          <a:stretch/>
        </p:blipFill>
        <p:spPr>
          <a:xfrm>
            <a:off x="246611" y="1148080"/>
            <a:ext cx="11698778" cy="41452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45F8D3-75E5-0D32-B0E6-D56631EA3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6" t="10714" r="27750" b="61032"/>
          <a:stretch/>
        </p:blipFill>
        <p:spPr>
          <a:xfrm>
            <a:off x="6479309" y="4206622"/>
            <a:ext cx="5466080" cy="180848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093691E-D230-392A-82C9-374A88B82634}"/>
              </a:ext>
            </a:extLst>
          </p:cNvPr>
          <p:cNvSpPr/>
          <p:nvPr/>
        </p:nvSpPr>
        <p:spPr>
          <a:xfrm>
            <a:off x="3058160" y="4556951"/>
            <a:ext cx="235712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C65E08-CFE1-3DE1-FBA5-44886B5B1449}"/>
              </a:ext>
            </a:extLst>
          </p:cNvPr>
          <p:cNvSpPr/>
          <p:nvPr/>
        </p:nvSpPr>
        <p:spPr>
          <a:xfrm>
            <a:off x="9212349" y="5344160"/>
            <a:ext cx="176784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7BEE2C6-18B6-52C6-07B9-4E3C267A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5" y="2760344"/>
            <a:ext cx="7143750" cy="3943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7E5574-1103-A9BF-F751-F5256323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BE82C3-51C7-AA97-711C-C507361FB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4A9DE6-72D2-0649-51BF-13D91FE0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" y="154306"/>
            <a:ext cx="6233795" cy="344105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1211542-9F61-4B21-640D-819A876614DF}"/>
              </a:ext>
            </a:extLst>
          </p:cNvPr>
          <p:cNvSpPr/>
          <p:nvPr/>
        </p:nvSpPr>
        <p:spPr>
          <a:xfrm>
            <a:off x="3972878" y="2740586"/>
            <a:ext cx="2387282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7800EA5-D35C-DA89-9038-333F7826F93D}"/>
              </a:ext>
            </a:extLst>
          </p:cNvPr>
          <p:cNvSpPr/>
          <p:nvPr/>
        </p:nvSpPr>
        <p:spPr>
          <a:xfrm>
            <a:off x="9215120" y="5727867"/>
            <a:ext cx="2484438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80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2F8B4-E716-47D6-BEE3-376636B6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A4F28D-D125-9EE3-F4B0-839B97E1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19ED7F-78AC-4A66-5CFC-57CC4FA4F596}"/>
              </a:ext>
            </a:extLst>
          </p:cNvPr>
          <p:cNvGrpSpPr/>
          <p:nvPr/>
        </p:nvGrpSpPr>
        <p:grpSpPr>
          <a:xfrm>
            <a:off x="152400" y="111760"/>
            <a:ext cx="4752290" cy="5709919"/>
            <a:chOff x="152400" y="111760"/>
            <a:chExt cx="4752290" cy="570991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0BECE33-B5E4-B95F-8F56-29EA07C43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440" t="13481" r="21838" b="6223"/>
            <a:stretch/>
          </p:blipFill>
          <p:spPr>
            <a:xfrm>
              <a:off x="152400" y="111760"/>
              <a:ext cx="4669814" cy="437896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09286F9-E433-5125-9498-1FE771824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41" t="63967" r="20340" b="4739"/>
            <a:stretch/>
          </p:blipFill>
          <p:spPr>
            <a:xfrm>
              <a:off x="152400" y="4140200"/>
              <a:ext cx="4752290" cy="1681479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2140CEA-5995-FD40-828F-519548968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1" t="15112" r="19641" b="5333"/>
          <a:stretch/>
        </p:blipFill>
        <p:spPr>
          <a:xfrm>
            <a:off x="5201919" y="558801"/>
            <a:ext cx="6837681" cy="605913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3B1B3F3-16F2-CBAB-8C62-7F111E655FD9}"/>
              </a:ext>
            </a:extLst>
          </p:cNvPr>
          <p:cNvSpPr/>
          <p:nvPr/>
        </p:nvSpPr>
        <p:spPr>
          <a:xfrm>
            <a:off x="4094479" y="2357119"/>
            <a:ext cx="766481" cy="579121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9BB63AA-2DBB-9BA9-11F1-9A67B58869F8}"/>
              </a:ext>
            </a:extLst>
          </p:cNvPr>
          <p:cNvSpPr/>
          <p:nvPr/>
        </p:nvSpPr>
        <p:spPr>
          <a:xfrm>
            <a:off x="152400" y="4058919"/>
            <a:ext cx="300736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F84FA1-838F-844E-0DDA-9E8892799123}"/>
              </a:ext>
            </a:extLst>
          </p:cNvPr>
          <p:cNvSpPr/>
          <p:nvPr/>
        </p:nvSpPr>
        <p:spPr>
          <a:xfrm>
            <a:off x="5119444" y="4058919"/>
            <a:ext cx="4380156" cy="2159765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AFD2105-A3D8-0ADB-1748-436F1F96AE8A}"/>
              </a:ext>
            </a:extLst>
          </p:cNvPr>
          <p:cNvSpPr/>
          <p:nvPr/>
        </p:nvSpPr>
        <p:spPr>
          <a:xfrm>
            <a:off x="7691120" y="5990084"/>
            <a:ext cx="246888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46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0150-C250-A36A-CEBD-344A8F05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ED29A-EA7C-F973-60F6-850D7326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D0D559-7633-5CE7-BFFF-4925E6AF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" y="341326"/>
            <a:ext cx="9161025" cy="617534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C2F9850-3939-2DFB-D2C4-1AE8A7FC9835}"/>
              </a:ext>
            </a:extLst>
          </p:cNvPr>
          <p:cNvSpPr/>
          <p:nvPr/>
        </p:nvSpPr>
        <p:spPr>
          <a:xfrm>
            <a:off x="1645920" y="4714240"/>
            <a:ext cx="1036320" cy="51816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28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F514-9675-C102-D930-80B86BBE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2C26E-6C21-F910-8C44-971ED53BB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C529B3-EA28-A3B7-FCB7-D0ED7D0A8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63"/>
          <a:stretch/>
        </p:blipFill>
        <p:spPr>
          <a:xfrm>
            <a:off x="431316" y="639315"/>
            <a:ext cx="11329367" cy="557784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9E5F3EA-8D94-F8A8-DBF8-963F71752EB0}"/>
              </a:ext>
            </a:extLst>
          </p:cNvPr>
          <p:cNvSpPr/>
          <p:nvPr/>
        </p:nvSpPr>
        <p:spPr>
          <a:xfrm>
            <a:off x="6316980" y="4815840"/>
            <a:ext cx="3243580" cy="73152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52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22</Words>
  <Application>Microsoft Office PowerPoint</Application>
  <PresentationFormat>Breitbild</PresentationFormat>
  <Paragraphs>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Kondensstreifen</vt:lpstr>
      <vt:lpstr>Installation Lumi-Desktop</vt:lpstr>
      <vt:lpstr>Seite öffnen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Lumi-Desktop</dc:title>
  <dc:creator>Dornauer Viktoria</dc:creator>
  <cp:lastModifiedBy>Dornauer Viktoria</cp:lastModifiedBy>
  <cp:revision>1</cp:revision>
  <dcterms:created xsi:type="dcterms:W3CDTF">2023-11-07T08:22:54Z</dcterms:created>
  <dcterms:modified xsi:type="dcterms:W3CDTF">2023-11-10T16:21:38Z</dcterms:modified>
</cp:coreProperties>
</file>