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898" r:id="rId3"/>
    <p:sldId id="899" r:id="rId4"/>
    <p:sldId id="1039" r:id="rId5"/>
    <p:sldId id="272" r:id="rId6"/>
    <p:sldId id="1040" r:id="rId7"/>
    <p:sldId id="970" r:id="rId8"/>
    <p:sldId id="952" r:id="rId9"/>
    <p:sldId id="939" r:id="rId10"/>
    <p:sldId id="919" r:id="rId11"/>
    <p:sldId id="920" r:id="rId12"/>
    <p:sldId id="1074" r:id="rId13"/>
    <p:sldId id="881" r:id="rId14"/>
    <p:sldId id="1043" r:id="rId15"/>
    <p:sldId id="1044" r:id="rId16"/>
    <p:sldId id="1045" r:id="rId17"/>
    <p:sldId id="1046" r:id="rId18"/>
    <p:sldId id="1086" r:id="rId19"/>
    <p:sldId id="1087" r:id="rId20"/>
    <p:sldId id="1088" r:id="rId21"/>
    <p:sldId id="1047" r:id="rId22"/>
    <p:sldId id="1048" r:id="rId23"/>
    <p:sldId id="1049" r:id="rId24"/>
    <p:sldId id="1050" r:id="rId25"/>
    <p:sldId id="1051" r:id="rId26"/>
    <p:sldId id="1079" r:id="rId27"/>
    <p:sldId id="1077" r:id="rId28"/>
    <p:sldId id="1083" r:id="rId29"/>
    <p:sldId id="1080" r:id="rId30"/>
    <p:sldId id="1075" r:id="rId31"/>
    <p:sldId id="1078" r:id="rId32"/>
    <p:sldId id="1052" r:id="rId33"/>
    <p:sldId id="1053" r:id="rId34"/>
    <p:sldId id="1032" r:id="rId35"/>
    <p:sldId id="1054" r:id="rId36"/>
    <p:sldId id="1055" r:id="rId37"/>
    <p:sldId id="1081" r:id="rId38"/>
    <p:sldId id="1084" r:id="rId39"/>
    <p:sldId id="1085" r:id="rId40"/>
    <p:sldId id="1082" r:id="rId41"/>
    <p:sldId id="1056" r:id="rId42"/>
    <p:sldId id="1057" r:id="rId43"/>
    <p:sldId id="1066" r:id="rId44"/>
    <p:sldId id="1058" r:id="rId45"/>
    <p:sldId id="1059"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68AD2D"/>
    <a:srgbClr val="66769C"/>
    <a:srgbClr val="B5B0AD"/>
    <a:srgbClr val="9F9A97"/>
    <a:srgbClr val="FFFFFF"/>
    <a:srgbClr val="67769C"/>
    <a:srgbClr val="68769C"/>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3F68E-BB9B-BC49-A48E-638AE0F401B8}" v="28" dt="2025-04-10T09:04:10.46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9"/>
    <p:restoredTop sz="94127"/>
  </p:normalViewPr>
  <p:slideViewPr>
    <p:cSldViewPr snapToGrid="0">
      <p:cViewPr varScale="1">
        <p:scale>
          <a:sx n="105" d="100"/>
          <a:sy n="105" d="100"/>
        </p:scale>
        <p:origin x="920" y="1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725B6-854D-4FA2-8D8F-D3CB5CD80B99}" type="datetimeFigureOut">
              <a:rPr lang="de-AT" smtClean="0"/>
              <a:t>12.04.2025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1A582-453D-4C6F-8F31-73FD0B0A6D0E}" type="slidenum">
              <a:rPr lang="de-AT" smtClean="0"/>
              <a:t>‹#›</a:t>
            </a:fld>
            <a:endParaRPr lang="de-AT"/>
          </a:p>
        </p:txBody>
      </p:sp>
    </p:spTree>
    <p:extLst>
      <p:ext uri="{BB962C8B-B14F-4D97-AF65-F5344CB8AC3E}">
        <p14:creationId xmlns:p14="http://schemas.microsoft.com/office/powerpoint/2010/main" val="7787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24FA775-6646-094F-B35E-71C01D3BB663}" type="slidenum">
              <a:rPr lang="de-AT" smtClean="0"/>
              <a:t>1</a:t>
            </a:fld>
            <a:endParaRPr lang="de-AT"/>
          </a:p>
        </p:txBody>
      </p:sp>
    </p:spTree>
    <p:extLst>
      <p:ext uri="{BB962C8B-B14F-4D97-AF65-F5344CB8AC3E}">
        <p14:creationId xmlns:p14="http://schemas.microsoft.com/office/powerpoint/2010/main" val="179966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2DC8214F-78D9-DF46-A523-E05D075041C2}" type="slidenum">
              <a:rPr lang="de-AT" smtClean="0"/>
              <a:t>10</a:t>
            </a:fld>
            <a:endParaRPr lang="de-AT"/>
          </a:p>
        </p:txBody>
      </p:sp>
    </p:spTree>
    <p:extLst>
      <p:ext uri="{BB962C8B-B14F-4D97-AF65-F5344CB8AC3E}">
        <p14:creationId xmlns:p14="http://schemas.microsoft.com/office/powerpoint/2010/main" val="245161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F31A582-453D-4C6F-8F31-73FD0B0A6D0E}" type="slidenum">
              <a:rPr lang="de-AT" smtClean="0"/>
              <a:t>14</a:t>
            </a:fld>
            <a:endParaRPr lang="de-AT"/>
          </a:p>
        </p:txBody>
      </p:sp>
    </p:spTree>
    <p:extLst>
      <p:ext uri="{BB962C8B-B14F-4D97-AF65-F5344CB8AC3E}">
        <p14:creationId xmlns:p14="http://schemas.microsoft.com/office/powerpoint/2010/main" val="345607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F31A582-453D-4C6F-8F31-73FD0B0A6D0E}" type="slidenum">
              <a:rPr lang="de-AT" smtClean="0"/>
              <a:t>15</a:t>
            </a:fld>
            <a:endParaRPr lang="de-AT"/>
          </a:p>
        </p:txBody>
      </p:sp>
    </p:spTree>
    <p:extLst>
      <p:ext uri="{BB962C8B-B14F-4D97-AF65-F5344CB8AC3E}">
        <p14:creationId xmlns:p14="http://schemas.microsoft.com/office/powerpoint/2010/main" val="83070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Hier nun ein Beispiel wie eine Aufgabe in so einem </a:t>
            </a:r>
            <a:r>
              <a:rPr lang="de-AT" err="1"/>
              <a:t>Escape</a:t>
            </a:r>
            <a:r>
              <a:rPr lang="de-AT"/>
              <a:t> </a:t>
            </a:r>
            <a:r>
              <a:rPr lang="de-AT" err="1"/>
              <a:t>Room</a:t>
            </a:r>
            <a:r>
              <a:rPr lang="de-AT"/>
              <a:t> aussieht. In der Altersgruppe meiner </a:t>
            </a:r>
            <a:r>
              <a:rPr lang="de-AT" err="1"/>
              <a:t>Sschüler</a:t>
            </a:r>
            <a:r>
              <a:rPr lang="de-AT"/>
              <a:t> ist es mir wichtig, die Aufgaben in eine Geschichte zu verpacken. Dies lässt den Auftrag „Entkomme aus dem Raum oder Haus“ stimmiger wirken. Da dies die erste Aufgabe ist, wird hier </a:t>
            </a:r>
            <a:r>
              <a:rPr lang="de-AT" err="1"/>
              <a:t>nocheinmal</a:t>
            </a:r>
            <a:r>
              <a:rPr lang="de-AT"/>
              <a:t> erklärt, wie man zu den Schlüsseln für die Räume kommt. Um die Räume zu verschlüsseln, klickt man mit der rechten Maustaste auf den gewünschten Abschnitt. Im Kontextmenü erhält man dann die Möglichkeit, den Abschnitt zu verschlüsseln. </a:t>
            </a:r>
          </a:p>
          <a:p>
            <a:r>
              <a:rPr lang="de-AT"/>
              <a:t>Ich füge in meine </a:t>
            </a:r>
            <a:r>
              <a:rPr lang="de-AT" err="1"/>
              <a:t>Escape</a:t>
            </a:r>
            <a:r>
              <a:rPr lang="de-AT"/>
              <a:t> </a:t>
            </a:r>
            <a:r>
              <a:rPr lang="de-AT" err="1"/>
              <a:t>Rooms</a:t>
            </a:r>
            <a:r>
              <a:rPr lang="de-AT"/>
              <a:t> in OneNote immer noch einen Abschnitt mit den Lösungen ein. Dieser ist natürlich auch kennwortgeschützt, damit die Schüler ihn nicht betreten können.</a:t>
            </a:r>
          </a:p>
        </p:txBody>
      </p:sp>
      <p:sp>
        <p:nvSpPr>
          <p:cNvPr id="4" name="Foliennummernplatzhalter 3"/>
          <p:cNvSpPr>
            <a:spLocks noGrp="1"/>
          </p:cNvSpPr>
          <p:nvPr>
            <p:ph type="sldNum" sz="quarter" idx="5"/>
          </p:nvPr>
        </p:nvSpPr>
        <p:spPr/>
        <p:txBody>
          <a:bodyPr/>
          <a:lstStyle/>
          <a:p>
            <a:fld id="{924FA775-6646-094F-B35E-71C01D3BB663}" type="slidenum">
              <a:rPr lang="de-AT" smtClean="0"/>
              <a:t>17</a:t>
            </a:fld>
            <a:endParaRPr lang="de-AT"/>
          </a:p>
        </p:txBody>
      </p:sp>
    </p:spTree>
    <p:extLst>
      <p:ext uri="{BB962C8B-B14F-4D97-AF65-F5344CB8AC3E}">
        <p14:creationId xmlns:p14="http://schemas.microsoft.com/office/powerpoint/2010/main" val="319986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Auf der Schlussfolie gratuliere ich meinen Schülern zur erfolgreichen Flucht. In diesem Fall war die Belohnung die „Schulnachricht“ am Semesterende. Glücklicherweise konnten alle Schüler entkommen </a:t>
            </a:r>
            <a:r>
              <a:rPr lang="de-AT">
                <a:sym typeface="Wingdings" pitchFamily="2" charset="2"/>
              </a:rPr>
              <a:t></a:t>
            </a:r>
            <a:endParaRPr lang="de-AT"/>
          </a:p>
        </p:txBody>
      </p:sp>
      <p:sp>
        <p:nvSpPr>
          <p:cNvPr id="4" name="Foliennummernplatzhalter 3"/>
          <p:cNvSpPr>
            <a:spLocks noGrp="1"/>
          </p:cNvSpPr>
          <p:nvPr>
            <p:ph type="sldNum" sz="quarter" idx="5"/>
          </p:nvPr>
        </p:nvSpPr>
        <p:spPr/>
        <p:txBody>
          <a:bodyPr/>
          <a:lstStyle/>
          <a:p>
            <a:fld id="{924FA775-6646-094F-B35E-71C01D3BB663}" type="slidenum">
              <a:rPr lang="de-AT" smtClean="0"/>
              <a:t>21</a:t>
            </a:fld>
            <a:endParaRPr lang="de-AT"/>
          </a:p>
        </p:txBody>
      </p:sp>
    </p:spTree>
    <p:extLst>
      <p:ext uri="{BB962C8B-B14F-4D97-AF65-F5344CB8AC3E}">
        <p14:creationId xmlns:p14="http://schemas.microsoft.com/office/powerpoint/2010/main" val="422073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F31A582-453D-4C6F-8F31-73FD0B0A6D0E}" type="slidenum">
              <a:rPr lang="de-AT" smtClean="0"/>
              <a:t>40</a:t>
            </a:fld>
            <a:endParaRPr lang="de-AT"/>
          </a:p>
        </p:txBody>
      </p:sp>
    </p:spTree>
    <p:extLst>
      <p:ext uri="{BB962C8B-B14F-4D97-AF65-F5344CB8AC3E}">
        <p14:creationId xmlns:p14="http://schemas.microsoft.com/office/powerpoint/2010/main" val="315977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solidFill>
                  <a:srgbClr val="66769C"/>
                </a:solidFill>
              </a:defRPr>
            </a:lvl1pPr>
          </a:lstStyle>
          <a:p>
            <a:r>
              <a:rPr lang="de-DE"/>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5" name="Textplatzhalter 4"/>
          <p:cNvSpPr>
            <a:spLocks noGrp="1"/>
          </p:cNvSpPr>
          <p:nvPr>
            <p:ph type="body" sz="quarter" idx="10" hasCustomPrompt="1"/>
          </p:nvPr>
        </p:nvSpPr>
        <p:spPr>
          <a:xfrm>
            <a:off x="471603" y="6360980"/>
            <a:ext cx="8882062" cy="261938"/>
          </a:xfrm>
        </p:spPr>
        <p:txBody>
          <a:bodyPr>
            <a:noAutofit/>
          </a:bodyPr>
          <a:lstStyle>
            <a:lvl1pPr marL="0" indent="0">
              <a:buNone/>
              <a:defRPr sz="1800" b="1" baseline="0">
                <a:solidFill>
                  <a:schemeClr val="bg1"/>
                </a:solidFill>
              </a:defRPr>
            </a:lvl1pPr>
          </a:lstStyle>
          <a:p>
            <a:pPr lvl="0"/>
            <a:r>
              <a:rPr lang="de-DE" sz="1800" b="1"/>
              <a:t>Institut/Name…</a:t>
            </a:r>
            <a:endParaRPr lang="de-AT"/>
          </a:p>
        </p:txBody>
      </p:sp>
    </p:spTree>
    <p:extLst>
      <p:ext uri="{BB962C8B-B14F-4D97-AF65-F5344CB8AC3E}">
        <p14:creationId xmlns:p14="http://schemas.microsoft.com/office/powerpoint/2010/main" val="268265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66769C"/>
                </a:solidFill>
              </a:defRPr>
            </a:lvl1p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688777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lvl1pPr>
              <a:defRPr>
                <a:solidFill>
                  <a:srgbClr val="66769C"/>
                </a:solidFill>
              </a:defRPr>
            </a:lvl1pPr>
          </a:lstStyle>
          <a:p>
            <a:r>
              <a:rPr lang="de-DE"/>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92663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AA123-3FB0-ED42-B98E-D4FB4125357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F79B8610-D5EB-564E-9281-3C9914CC1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9DEC55-5CAC-3F45-BD13-CBAEA829B6A9}"/>
              </a:ext>
            </a:extLst>
          </p:cNvPr>
          <p:cNvSpPr>
            <a:spLocks noGrp="1"/>
          </p:cNvSpPr>
          <p:nvPr>
            <p:ph type="dt" sz="half" idx="10"/>
          </p:nvPr>
        </p:nvSpPr>
        <p:spPr/>
        <p:txBody>
          <a:bodyPr/>
          <a:lstStyle/>
          <a:p>
            <a:fld id="{9E7379C9-6CA6-114E-9066-219EBF16111B}" type="datetimeFigureOut">
              <a:rPr lang="de-AT" smtClean="0"/>
              <a:t>12.04.2025</a:t>
            </a:fld>
            <a:endParaRPr lang="de-AT"/>
          </a:p>
        </p:txBody>
      </p:sp>
      <p:sp>
        <p:nvSpPr>
          <p:cNvPr id="5" name="Fußzeilenplatzhalter 4">
            <a:extLst>
              <a:ext uri="{FF2B5EF4-FFF2-40B4-BE49-F238E27FC236}">
                <a16:creationId xmlns:a16="http://schemas.microsoft.com/office/drawing/2014/main" id="{69A143E3-4EEB-9E4E-9477-5B7847DFB56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B800055-60A4-DB45-9442-8A97097075B9}"/>
              </a:ext>
            </a:extLst>
          </p:cNvPr>
          <p:cNvSpPr>
            <a:spLocks noGrp="1"/>
          </p:cNvSpPr>
          <p:nvPr>
            <p:ph type="sldNum" sz="quarter" idx="12"/>
          </p:nvPr>
        </p:nvSpPr>
        <p:spPr/>
        <p:txBody>
          <a:bodyPr/>
          <a:lstStyle/>
          <a:p>
            <a:fld id="{9EF74344-8BA9-B546-99C9-A1612586742F}" type="slidenum">
              <a:rPr lang="de-AT" smtClean="0"/>
              <a:t>‹#›</a:t>
            </a:fld>
            <a:endParaRPr lang="de-AT"/>
          </a:p>
        </p:txBody>
      </p:sp>
    </p:spTree>
    <p:extLst>
      <p:ext uri="{BB962C8B-B14F-4D97-AF65-F5344CB8AC3E}">
        <p14:creationId xmlns:p14="http://schemas.microsoft.com/office/powerpoint/2010/main" val="172796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66769C"/>
                </a:solidFill>
              </a:defRPr>
            </a:lvl1p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28568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solidFill>
                  <a:srgbClr val="66769C"/>
                </a:solidFill>
              </a:defRPr>
            </a:lvl1pPr>
          </a:lstStyle>
          <a:p>
            <a:r>
              <a:rPr lang="de-DE"/>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7" name="Textplatzhalter 4"/>
          <p:cNvSpPr>
            <a:spLocks noGrp="1"/>
          </p:cNvSpPr>
          <p:nvPr>
            <p:ph type="body" sz="quarter" idx="10" hasCustomPrompt="1"/>
          </p:nvPr>
        </p:nvSpPr>
        <p:spPr>
          <a:xfrm>
            <a:off x="1201738" y="2277533"/>
            <a:ext cx="8882062" cy="261938"/>
          </a:xfrm>
        </p:spPr>
        <p:txBody>
          <a:bodyPr>
            <a:noAutofit/>
          </a:bodyPr>
          <a:lstStyle>
            <a:lvl1pPr marL="0" indent="0">
              <a:buNone/>
              <a:defRPr sz="1800" b="1" baseline="0">
                <a:solidFill>
                  <a:schemeClr val="bg1"/>
                </a:solidFill>
              </a:defRPr>
            </a:lvl1pPr>
          </a:lstStyle>
          <a:p>
            <a:pPr lvl="0"/>
            <a:r>
              <a:rPr lang="de-DE" sz="1800" b="1"/>
              <a:t>Institut/Name…</a:t>
            </a:r>
            <a:endParaRPr lang="de-AT"/>
          </a:p>
        </p:txBody>
      </p:sp>
    </p:spTree>
    <p:extLst>
      <p:ext uri="{BB962C8B-B14F-4D97-AF65-F5344CB8AC3E}">
        <p14:creationId xmlns:p14="http://schemas.microsoft.com/office/powerpoint/2010/main" val="29017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66769C"/>
                </a:solidFill>
              </a:defRPr>
            </a:lvl1pPr>
          </a:lstStyle>
          <a:p>
            <a:r>
              <a:rPr lang="de-DE"/>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46925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lvl1pPr>
              <a:defRPr>
                <a:solidFill>
                  <a:srgbClr val="66769C"/>
                </a:solidFill>
              </a:defRPr>
            </a:lvl1pPr>
          </a:lstStyle>
          <a:p>
            <a:r>
              <a:rPr lang="de-DE"/>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8200" y="2588418"/>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4082339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66769C"/>
                </a:solidFill>
              </a:defRPr>
            </a:lvl1pPr>
          </a:lstStyle>
          <a:p>
            <a:r>
              <a:rPr lang="de-DE"/>
              <a:t>Titelmasterformat durch Klicken bearbeiten</a:t>
            </a:r>
            <a:endParaRPr lang="de-AT"/>
          </a:p>
        </p:txBody>
      </p:sp>
    </p:spTree>
    <p:extLst>
      <p:ext uri="{BB962C8B-B14F-4D97-AF65-F5344CB8AC3E}">
        <p14:creationId xmlns:p14="http://schemas.microsoft.com/office/powerpoint/2010/main" val="414877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49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solidFill>
                  <a:srgbClr val="66769C"/>
                </a:solidFill>
              </a:defRPr>
            </a:lvl1pPr>
          </a:lstStyle>
          <a:p>
            <a:r>
              <a:rPr lang="de-DE"/>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3415020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solidFill>
                  <a:srgbClr val="66769C"/>
                </a:solidFill>
              </a:defRPr>
            </a:lvl1pPr>
          </a:lstStyle>
          <a:p>
            <a:r>
              <a:rPr lang="de-DE"/>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3728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hqprint">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D5C05-56A2-4D06-906F-5F2E172BDF5F}" type="datetimeFigureOut">
              <a:rPr lang="de-AT" smtClean="0"/>
              <a:t>12.04.2025</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4F515-4AF7-4ED1-A652-DDF805BCAC2D}" type="slidenum">
              <a:rPr lang="de-AT" smtClean="0"/>
              <a:t>‹#›</a:t>
            </a:fld>
            <a:endParaRPr lang="de-AT"/>
          </a:p>
        </p:txBody>
      </p:sp>
    </p:spTree>
    <p:extLst>
      <p:ext uri="{BB962C8B-B14F-4D97-AF65-F5344CB8AC3E}">
        <p14:creationId xmlns:p14="http://schemas.microsoft.com/office/powerpoint/2010/main" val="987937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39.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5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0.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SFXLHBgWuFM?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E3D7A-2497-4D85-8E98-8AC409A0EF40}"/>
              </a:ext>
            </a:extLst>
          </p:cNvPr>
          <p:cNvSpPr>
            <a:spLocks noGrp="1"/>
          </p:cNvSpPr>
          <p:nvPr>
            <p:ph type="ctrTitle"/>
          </p:nvPr>
        </p:nvSpPr>
        <p:spPr/>
        <p:txBody>
          <a:bodyPr/>
          <a:lstStyle/>
          <a:p>
            <a:endParaRPr lang="de-AT"/>
          </a:p>
        </p:txBody>
      </p:sp>
      <p:sp>
        <p:nvSpPr>
          <p:cNvPr id="3" name="Untertitel 2">
            <a:extLst>
              <a:ext uri="{FF2B5EF4-FFF2-40B4-BE49-F238E27FC236}">
                <a16:creationId xmlns:a16="http://schemas.microsoft.com/office/drawing/2014/main" id="{0DED440D-F916-4D3A-A6EB-212A1F3CDE37}"/>
              </a:ext>
            </a:extLst>
          </p:cNvPr>
          <p:cNvSpPr>
            <a:spLocks noGrp="1"/>
          </p:cNvSpPr>
          <p:nvPr>
            <p:ph type="subTitle" idx="1"/>
          </p:nvPr>
        </p:nvSpPr>
        <p:spPr>
          <a:xfrm>
            <a:off x="2112537" y="9146672"/>
            <a:ext cx="9144000" cy="1655762"/>
          </a:xfrm>
        </p:spPr>
        <p:txBody>
          <a:bodyPr/>
          <a:lstStyle/>
          <a:p>
            <a:endParaRPr lang="de-AT"/>
          </a:p>
        </p:txBody>
      </p:sp>
      <p:pic>
        <p:nvPicPr>
          <p:cNvPr id="12" name="Grafik 11" descr="Ein Bild, das Person, Mann, haltend, surfend enthält.&#10;&#10;Automatisch generierte Beschreibung">
            <a:extLst>
              <a:ext uri="{FF2B5EF4-FFF2-40B4-BE49-F238E27FC236}">
                <a16:creationId xmlns:a16="http://schemas.microsoft.com/office/drawing/2014/main" id="{ACDD452D-236A-C341-9531-797E96E68B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77" t="15586" r="-1"/>
          <a:stretch/>
        </p:blipFill>
        <p:spPr>
          <a:xfrm>
            <a:off x="-155643" y="3682"/>
            <a:ext cx="12347643" cy="6854318"/>
          </a:xfrm>
          <a:prstGeom prst="rect">
            <a:avLst/>
          </a:prstGeom>
        </p:spPr>
      </p:pic>
      <p:sp>
        <p:nvSpPr>
          <p:cNvPr id="6" name="Untertitel 2">
            <a:extLst>
              <a:ext uri="{FF2B5EF4-FFF2-40B4-BE49-F238E27FC236}">
                <a16:creationId xmlns:a16="http://schemas.microsoft.com/office/drawing/2014/main" id="{1202E7DD-B47C-ED61-791D-6315EE9CDC94}"/>
              </a:ext>
            </a:extLst>
          </p:cNvPr>
          <p:cNvSpPr txBox="1">
            <a:spLocks/>
          </p:cNvSpPr>
          <p:nvPr/>
        </p:nvSpPr>
        <p:spPr>
          <a:xfrm>
            <a:off x="-414148" y="5456905"/>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AT" dirty="0">
              <a:ea typeface="Verdana"/>
              <a:cs typeface="Verdana"/>
            </a:endParaRPr>
          </a:p>
          <a:p>
            <a:r>
              <a:rPr lang="de-AT" sz="2200" dirty="0" err="1">
                <a:ea typeface="Verdana"/>
                <a:cs typeface="Verdana"/>
              </a:rPr>
              <a:t>eFuture</a:t>
            </a:r>
            <a:r>
              <a:rPr lang="de-AT" sz="2200" dirty="0">
                <a:ea typeface="Verdana"/>
                <a:cs typeface="Verdana"/>
              </a:rPr>
              <a:t>-Day</a:t>
            </a:r>
          </a:p>
          <a:p>
            <a:r>
              <a:rPr lang="de-AT" sz="2200" dirty="0">
                <a:ea typeface="Verdana"/>
                <a:cs typeface="Verdana"/>
              </a:rPr>
              <a:t>10.04.2025</a:t>
            </a:r>
            <a:endParaRPr lang="de-AT" sz="1300" dirty="0">
              <a:ea typeface="Verdana"/>
              <a:cs typeface="Verdana"/>
            </a:endParaRPr>
          </a:p>
        </p:txBody>
      </p:sp>
      <p:sp>
        <p:nvSpPr>
          <p:cNvPr id="7" name="Textfeld 6">
            <a:extLst>
              <a:ext uri="{FF2B5EF4-FFF2-40B4-BE49-F238E27FC236}">
                <a16:creationId xmlns:a16="http://schemas.microsoft.com/office/drawing/2014/main" id="{E09CBA1D-22D9-E8FE-A665-EDDE9E0C4475}"/>
              </a:ext>
            </a:extLst>
          </p:cNvPr>
          <p:cNvSpPr txBox="1"/>
          <p:nvPr/>
        </p:nvSpPr>
        <p:spPr>
          <a:xfrm>
            <a:off x="-414148" y="2756055"/>
            <a:ext cx="9483635" cy="1754326"/>
          </a:xfrm>
          <a:prstGeom prst="rect">
            <a:avLst/>
          </a:prstGeom>
          <a:noFill/>
        </p:spPr>
        <p:txBody>
          <a:bodyPr wrap="square" rtlCol="0">
            <a:spAutoFit/>
          </a:bodyPr>
          <a:lstStyle/>
          <a:p>
            <a:pPr algn="ctr"/>
            <a:r>
              <a:rPr lang="de-DE" sz="5400" dirty="0"/>
              <a:t>Digitale </a:t>
            </a:r>
            <a:r>
              <a:rPr lang="de-DE" sz="5400" dirty="0" err="1"/>
              <a:t>EscapeRooms</a:t>
            </a:r>
            <a:endParaRPr lang="de-DE" sz="5400" dirty="0"/>
          </a:p>
          <a:p>
            <a:pPr algn="ctr"/>
            <a:r>
              <a:rPr lang="de-DE" sz="5400" dirty="0"/>
              <a:t>in OneNote</a:t>
            </a:r>
          </a:p>
        </p:txBody>
      </p:sp>
      <p:pic>
        <p:nvPicPr>
          <p:cNvPr id="1026" name="Picture 2" descr="9. eFuture-Day, PH-Tirol | PÄDAGOGISCHE HOCHSCHULE TIROL">
            <a:extLst>
              <a:ext uri="{FF2B5EF4-FFF2-40B4-BE49-F238E27FC236}">
                <a16:creationId xmlns:a16="http://schemas.microsoft.com/office/drawing/2014/main" id="{0BA3E3E2-478A-2298-933B-6AB3CC013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578" y="722049"/>
            <a:ext cx="4234585" cy="222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85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Mann, Anzug, Menge enthält.&#10;&#10;Automatisch generierte Beschreibung">
            <a:extLst>
              <a:ext uri="{FF2B5EF4-FFF2-40B4-BE49-F238E27FC236}">
                <a16:creationId xmlns:a16="http://schemas.microsoft.com/office/drawing/2014/main" id="{CA2DBFC5-15D6-6847-8C74-009B2B19EA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47" y="-76200"/>
            <a:ext cx="12195047" cy="6934200"/>
          </a:xfrm>
          <a:prstGeom prst="rect">
            <a:avLst/>
          </a:prstGeom>
        </p:spPr>
      </p:pic>
      <p:sp>
        <p:nvSpPr>
          <p:cNvPr id="3" name="Inhaltsplatzhalter 2">
            <a:extLst>
              <a:ext uri="{FF2B5EF4-FFF2-40B4-BE49-F238E27FC236}">
                <a16:creationId xmlns:a16="http://schemas.microsoft.com/office/drawing/2014/main" id="{EF69DA15-5CD3-F54A-AAC3-1CA308860FE2}"/>
              </a:ext>
            </a:extLst>
          </p:cNvPr>
          <p:cNvSpPr>
            <a:spLocks noGrp="1"/>
          </p:cNvSpPr>
          <p:nvPr>
            <p:ph idx="1"/>
          </p:nvPr>
        </p:nvSpPr>
        <p:spPr>
          <a:xfrm>
            <a:off x="5839831" y="401624"/>
            <a:ext cx="6352169" cy="3742762"/>
          </a:xfrm>
        </p:spPr>
        <p:txBody>
          <a:bodyPr vert="horz" lIns="91440" tIns="45720" rIns="91440" bIns="45720" rtlCol="0" anchor="t">
            <a:normAutofit/>
          </a:bodyPr>
          <a:lstStyle/>
          <a:p>
            <a:pPr marL="0" indent="0">
              <a:buNone/>
            </a:pPr>
            <a:r>
              <a:rPr lang="de-AT" sz="4000"/>
              <a:t>"Wenn Sie einen Scheißprozess digitalisieren, dann haben Sie einen scheiß digitalen Prozess.“</a:t>
            </a:r>
            <a:endParaRPr lang="en-US">
              <a:cs typeface="Calibri" panose="020F0502020204030204"/>
            </a:endParaRPr>
          </a:p>
          <a:p>
            <a:pPr marL="0" indent="0">
              <a:buNone/>
            </a:pPr>
            <a:r>
              <a:rPr lang="de-AT" sz="4000"/>
              <a:t>			</a:t>
            </a:r>
            <a:r>
              <a:rPr lang="de-AT" sz="2000"/>
              <a:t>Thorsten Dirks, 2015 </a:t>
            </a:r>
            <a:r>
              <a:rPr lang="de-AT" sz="1400"/>
              <a:t>				Telefónica Deutschland</a:t>
            </a:r>
            <a:endParaRPr lang="de-AT" sz="1400">
              <a:cs typeface="Calibri"/>
            </a:endParaRPr>
          </a:p>
          <a:p>
            <a:pPr marL="0" indent="0">
              <a:buNone/>
            </a:pPr>
            <a:endParaRPr lang="de-AT" sz="2000"/>
          </a:p>
        </p:txBody>
      </p:sp>
      <p:sp>
        <p:nvSpPr>
          <p:cNvPr id="6" name="Rechteck 5">
            <a:extLst>
              <a:ext uri="{FF2B5EF4-FFF2-40B4-BE49-F238E27FC236}">
                <a16:creationId xmlns:a16="http://schemas.microsoft.com/office/drawing/2014/main" id="{B93AE788-3E61-544C-A496-5034572C30C6}"/>
              </a:ext>
            </a:extLst>
          </p:cNvPr>
          <p:cNvSpPr/>
          <p:nvPr/>
        </p:nvSpPr>
        <p:spPr>
          <a:xfrm>
            <a:off x="7391400" y="6325571"/>
            <a:ext cx="4800600" cy="261610"/>
          </a:xfrm>
          <a:prstGeom prst="rect">
            <a:avLst/>
          </a:prstGeom>
        </p:spPr>
        <p:txBody>
          <a:bodyPr wrap="square">
            <a:spAutoFit/>
          </a:bodyPr>
          <a:lstStyle/>
          <a:p>
            <a:r>
              <a:rPr lang="de-AT" sz="1100">
                <a:solidFill>
                  <a:schemeClr val="bg1"/>
                </a:solidFill>
              </a:rPr>
              <a:t> CC BY SA https://</a:t>
            </a:r>
            <a:r>
              <a:rPr lang="de-AT" sz="1100" err="1">
                <a:solidFill>
                  <a:schemeClr val="bg1"/>
                </a:solidFill>
              </a:rPr>
              <a:t>www.flickr.com</a:t>
            </a:r>
            <a:r>
              <a:rPr lang="de-AT" sz="1100">
                <a:solidFill>
                  <a:schemeClr val="bg1"/>
                </a:solidFill>
              </a:rPr>
              <a:t>/</a:t>
            </a:r>
            <a:r>
              <a:rPr lang="de-AT" sz="1100" err="1">
                <a:solidFill>
                  <a:schemeClr val="bg1"/>
                </a:solidFill>
              </a:rPr>
              <a:t>photos</a:t>
            </a:r>
            <a:r>
              <a:rPr lang="de-AT" sz="1100">
                <a:solidFill>
                  <a:schemeClr val="bg1"/>
                </a:solidFill>
              </a:rPr>
              <a:t>/</a:t>
            </a:r>
            <a:r>
              <a:rPr lang="de-AT" sz="1100" err="1">
                <a:solidFill>
                  <a:schemeClr val="bg1"/>
                </a:solidFill>
              </a:rPr>
              <a:t>hubertburdamedia</a:t>
            </a:r>
            <a:r>
              <a:rPr lang="de-AT" sz="1100">
                <a:solidFill>
                  <a:schemeClr val="bg1"/>
                </a:solidFill>
              </a:rPr>
              <a:t>/16129221358</a:t>
            </a:r>
          </a:p>
        </p:txBody>
      </p:sp>
    </p:spTree>
    <p:extLst>
      <p:ext uri="{BB962C8B-B14F-4D97-AF65-F5344CB8AC3E}">
        <p14:creationId xmlns:p14="http://schemas.microsoft.com/office/powerpoint/2010/main" val="80555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3C97B-CBDD-FC48-AB0F-E36813C56849}"/>
              </a:ext>
            </a:extLst>
          </p:cNvPr>
          <p:cNvSpPr>
            <a:spLocks noGrp="1"/>
          </p:cNvSpPr>
          <p:nvPr>
            <p:ph type="title"/>
          </p:nvPr>
        </p:nvSpPr>
        <p:spPr/>
        <p:txBody>
          <a:bodyPr/>
          <a:lstStyle/>
          <a:p>
            <a:endParaRPr lang="de-AT"/>
          </a:p>
        </p:txBody>
      </p:sp>
      <p:pic>
        <p:nvPicPr>
          <p:cNvPr id="5" name="Inhaltsplatzhalter 4" descr="Ein Bild, das Text, drinnen, Küchengerät enthält.&#10;&#10;Automatisch generierte Beschreibung">
            <a:extLst>
              <a:ext uri="{FF2B5EF4-FFF2-40B4-BE49-F238E27FC236}">
                <a16:creationId xmlns:a16="http://schemas.microsoft.com/office/drawing/2014/main" id="{578B6271-D8AF-1243-B0DB-28D9C155B168}"/>
              </a:ext>
            </a:extLst>
          </p:cNvPr>
          <p:cNvPicPr>
            <a:picLocks noGrp="1" noChangeAspect="1"/>
          </p:cNvPicPr>
          <p:nvPr>
            <p:ph idx="1"/>
          </p:nvPr>
        </p:nvPicPr>
        <p:blipFill>
          <a:blip r:embed="rId2"/>
          <a:stretch>
            <a:fillRect/>
          </a:stretch>
        </p:blipFill>
        <p:spPr>
          <a:xfrm>
            <a:off x="2820478" y="497407"/>
            <a:ext cx="6551044" cy="5863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16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Bild" descr="Bild"/>
          <p:cNvPicPr>
            <a:picLocks noChangeAspect="1"/>
          </p:cNvPicPr>
          <p:nvPr/>
        </p:nvPicPr>
        <p:blipFill>
          <a:blip r:embed="rId2"/>
          <a:stretch>
            <a:fillRect/>
          </a:stretch>
        </p:blipFill>
        <p:spPr>
          <a:xfrm>
            <a:off x="-70528" y="1798"/>
            <a:ext cx="12333055" cy="6924497"/>
          </a:xfrm>
          <a:prstGeom prst="rect">
            <a:avLst/>
          </a:prstGeom>
          <a:ln w="12700">
            <a:miter lim="400000"/>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77A1E-84CE-2746-B170-69D37F3BD7EF}"/>
              </a:ext>
            </a:extLst>
          </p:cNvPr>
          <p:cNvSpPr>
            <a:spLocks noGrp="1"/>
          </p:cNvSpPr>
          <p:nvPr>
            <p:ph type="title"/>
          </p:nvPr>
        </p:nvSpPr>
        <p:spPr/>
        <p:txBody>
          <a:bodyPr/>
          <a:lstStyle/>
          <a:p>
            <a:endParaRPr lang="de-AT"/>
          </a:p>
        </p:txBody>
      </p:sp>
      <p:pic>
        <p:nvPicPr>
          <p:cNvPr id="5" name="Inhaltsplatzhalter 4" descr="Ein Bild, das Boden, aus Holz, Tisch, drinnen enthält.&#10;&#10;Automatisch generierte Beschreibung">
            <a:extLst>
              <a:ext uri="{FF2B5EF4-FFF2-40B4-BE49-F238E27FC236}">
                <a16:creationId xmlns:a16="http://schemas.microsoft.com/office/drawing/2014/main" id="{758ED068-26D7-544C-B637-8814DE05D8A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Tree>
    <p:extLst>
      <p:ext uri="{BB962C8B-B14F-4D97-AF65-F5344CB8AC3E}">
        <p14:creationId xmlns:p14="http://schemas.microsoft.com/office/powerpoint/2010/main" val="243614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fik 56" descr="Ein Bild, das Tür, dunkel, schmutzig enthält.&#10;&#10;Automatisch generierte Beschreibung">
            <a:extLst>
              <a:ext uri="{FF2B5EF4-FFF2-40B4-BE49-F238E27FC236}">
                <a16:creationId xmlns:a16="http://schemas.microsoft.com/office/drawing/2014/main" id="{917138DC-8ED9-981A-FC9B-B51AEEAB0B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27466"/>
            <a:ext cx="12192000" cy="8128000"/>
          </a:xfrm>
          <a:prstGeom prst="rect">
            <a:avLst/>
          </a:prstGeom>
        </p:spPr>
      </p:pic>
      <p:pic>
        <p:nvPicPr>
          <p:cNvPr id="55" name="Inhaltsplatzhalter 54" descr="Ein Bild, das Tür, dunkel, schmutzig enthält.&#10;&#10;Automatisch generierte Beschreibung">
            <a:extLst>
              <a:ext uri="{FF2B5EF4-FFF2-40B4-BE49-F238E27FC236}">
                <a16:creationId xmlns:a16="http://schemas.microsoft.com/office/drawing/2014/main" id="{1007E287-6FEB-E612-E431-2E42BE56069E}"/>
              </a:ext>
            </a:extLst>
          </p:cNvPr>
          <p:cNvPicPr>
            <a:picLocks noGrp="1" noChangeAspect="1"/>
          </p:cNvPicPr>
          <p:nvPr>
            <p:ph idx="1"/>
          </p:nvPr>
        </p:nvPicPr>
        <p:blipFill rotWithShape="1">
          <a:blip r:embed="rId4"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18142" y="1049941"/>
            <a:ext cx="10557601" cy="4971524"/>
          </a:xfrm>
          <a:custGeom>
            <a:avLst/>
            <a:gdLst/>
            <a:ahLst/>
            <a:cxnLst/>
            <a:rect l="l" t="t" r="r" b="b"/>
            <a:pathLst>
              <a:path w="10557601" h="4971524">
                <a:moveTo>
                  <a:pt x="1588786" y="3424261"/>
                </a:moveTo>
                <a:lnTo>
                  <a:pt x="1588786" y="3922216"/>
                </a:lnTo>
                <a:lnTo>
                  <a:pt x="1735317" y="3922216"/>
                </a:lnTo>
                <a:cubicBezTo>
                  <a:pt x="1811480" y="3922216"/>
                  <a:pt x="1875225" y="3918491"/>
                  <a:pt x="1926552" y="3911040"/>
                </a:cubicBezTo>
                <a:cubicBezTo>
                  <a:pt x="1977879" y="3903590"/>
                  <a:pt x="2020928" y="3886619"/>
                  <a:pt x="2055698" y="3860127"/>
                </a:cubicBezTo>
                <a:cubicBezTo>
                  <a:pt x="2088812" y="3834464"/>
                  <a:pt x="2113027" y="3806110"/>
                  <a:pt x="2128342" y="3775065"/>
                </a:cubicBezTo>
                <a:cubicBezTo>
                  <a:pt x="2143657" y="3744020"/>
                  <a:pt x="2151315" y="3702421"/>
                  <a:pt x="2151315" y="3650266"/>
                </a:cubicBezTo>
                <a:cubicBezTo>
                  <a:pt x="2151315" y="3603906"/>
                  <a:pt x="2141794" y="3564169"/>
                  <a:pt x="2122753" y="3531054"/>
                </a:cubicBezTo>
                <a:cubicBezTo>
                  <a:pt x="2103713" y="3497940"/>
                  <a:pt x="2071013" y="3471862"/>
                  <a:pt x="2024653" y="3452822"/>
                </a:cubicBezTo>
                <a:cubicBezTo>
                  <a:pt x="1992366" y="3439576"/>
                  <a:pt x="1954699" y="3431504"/>
                  <a:pt x="1911651" y="3428607"/>
                </a:cubicBezTo>
                <a:cubicBezTo>
                  <a:pt x="1868602" y="3425710"/>
                  <a:pt x="1818517" y="3424261"/>
                  <a:pt x="1761394" y="3424261"/>
                </a:cubicBezTo>
                <a:close/>
                <a:moveTo>
                  <a:pt x="6112979" y="3394458"/>
                </a:moveTo>
                <a:cubicBezTo>
                  <a:pt x="6052546" y="3394458"/>
                  <a:pt x="5995631" y="3405220"/>
                  <a:pt x="5942234" y="3426744"/>
                </a:cubicBezTo>
                <a:cubicBezTo>
                  <a:pt x="5888837" y="3448268"/>
                  <a:pt x="5839787" y="3483866"/>
                  <a:pt x="5795083" y="3533538"/>
                </a:cubicBezTo>
                <a:cubicBezTo>
                  <a:pt x="5753690" y="3579898"/>
                  <a:pt x="5719955" y="3643850"/>
                  <a:pt x="5693878" y="3725394"/>
                </a:cubicBezTo>
                <a:cubicBezTo>
                  <a:pt x="5667800" y="3806937"/>
                  <a:pt x="5654762" y="3901520"/>
                  <a:pt x="5654762" y="4009141"/>
                </a:cubicBezTo>
                <a:cubicBezTo>
                  <a:pt x="5654762" y="4119246"/>
                  <a:pt x="5667386" y="4213001"/>
                  <a:pt x="5692636" y="4290406"/>
                </a:cubicBezTo>
                <a:cubicBezTo>
                  <a:pt x="5717885" y="4367810"/>
                  <a:pt x="5751206" y="4430934"/>
                  <a:pt x="5792599" y="4479778"/>
                </a:cubicBezTo>
                <a:cubicBezTo>
                  <a:pt x="5833992" y="4528621"/>
                  <a:pt x="5882421" y="4564633"/>
                  <a:pt x="5937888" y="4587813"/>
                </a:cubicBezTo>
                <a:cubicBezTo>
                  <a:pt x="5993354" y="4610993"/>
                  <a:pt x="6051718" y="4622583"/>
                  <a:pt x="6112979" y="4622583"/>
                </a:cubicBezTo>
                <a:cubicBezTo>
                  <a:pt x="6174241" y="4622583"/>
                  <a:pt x="6232605" y="4610786"/>
                  <a:pt x="6288071" y="4587192"/>
                </a:cubicBezTo>
                <a:cubicBezTo>
                  <a:pt x="6343538" y="4563598"/>
                  <a:pt x="6391967" y="4526966"/>
                  <a:pt x="6433360" y="4477294"/>
                </a:cubicBezTo>
                <a:cubicBezTo>
                  <a:pt x="6479720" y="4421000"/>
                  <a:pt x="6514076" y="4354564"/>
                  <a:pt x="6536428" y="4277988"/>
                </a:cubicBezTo>
                <a:cubicBezTo>
                  <a:pt x="6558780" y="4201411"/>
                  <a:pt x="6569956" y="4111382"/>
                  <a:pt x="6569956" y="4007900"/>
                </a:cubicBezTo>
                <a:cubicBezTo>
                  <a:pt x="6569956" y="3896967"/>
                  <a:pt x="6557124" y="3802591"/>
                  <a:pt x="6531461" y="3724773"/>
                </a:cubicBezTo>
                <a:cubicBezTo>
                  <a:pt x="6505797" y="3646954"/>
                  <a:pt x="6472269" y="3584037"/>
                  <a:pt x="6430876" y="3536021"/>
                </a:cubicBezTo>
                <a:cubicBezTo>
                  <a:pt x="6388656" y="3486350"/>
                  <a:pt x="6340019" y="3450338"/>
                  <a:pt x="6284967" y="3427986"/>
                </a:cubicBezTo>
                <a:cubicBezTo>
                  <a:pt x="6229914" y="3405634"/>
                  <a:pt x="6172585" y="3394458"/>
                  <a:pt x="6112979" y="3394458"/>
                </a:cubicBezTo>
                <a:close/>
                <a:moveTo>
                  <a:pt x="3950805" y="3394458"/>
                </a:moveTo>
                <a:cubicBezTo>
                  <a:pt x="3890371" y="3394458"/>
                  <a:pt x="3833456" y="3405220"/>
                  <a:pt x="3780059" y="3426744"/>
                </a:cubicBezTo>
                <a:cubicBezTo>
                  <a:pt x="3726663" y="3448268"/>
                  <a:pt x="3677612" y="3483866"/>
                  <a:pt x="3632908" y="3533538"/>
                </a:cubicBezTo>
                <a:cubicBezTo>
                  <a:pt x="3591515" y="3579898"/>
                  <a:pt x="3557780" y="3643850"/>
                  <a:pt x="3531702" y="3725394"/>
                </a:cubicBezTo>
                <a:cubicBezTo>
                  <a:pt x="3505625" y="3806937"/>
                  <a:pt x="3492587" y="3901520"/>
                  <a:pt x="3492587" y="4009141"/>
                </a:cubicBezTo>
                <a:cubicBezTo>
                  <a:pt x="3492587" y="4119246"/>
                  <a:pt x="3505211" y="4213001"/>
                  <a:pt x="3530461" y="4290406"/>
                </a:cubicBezTo>
                <a:cubicBezTo>
                  <a:pt x="3555711" y="4367810"/>
                  <a:pt x="3589032" y="4430934"/>
                  <a:pt x="3630424" y="4479778"/>
                </a:cubicBezTo>
                <a:cubicBezTo>
                  <a:pt x="3671817" y="4528621"/>
                  <a:pt x="3720247" y="4564633"/>
                  <a:pt x="3775713" y="4587813"/>
                </a:cubicBezTo>
                <a:cubicBezTo>
                  <a:pt x="3831180" y="4610993"/>
                  <a:pt x="3889543" y="4622583"/>
                  <a:pt x="3950805" y="4622583"/>
                </a:cubicBezTo>
                <a:cubicBezTo>
                  <a:pt x="4012066" y="4622583"/>
                  <a:pt x="4070431" y="4610786"/>
                  <a:pt x="4125896" y="4587192"/>
                </a:cubicBezTo>
                <a:cubicBezTo>
                  <a:pt x="4181363" y="4563598"/>
                  <a:pt x="4229793" y="4526966"/>
                  <a:pt x="4271185" y="4477294"/>
                </a:cubicBezTo>
                <a:cubicBezTo>
                  <a:pt x="4317545" y="4421000"/>
                  <a:pt x="4351902" y="4354564"/>
                  <a:pt x="4374253" y="4277988"/>
                </a:cubicBezTo>
                <a:cubicBezTo>
                  <a:pt x="4396605" y="4201411"/>
                  <a:pt x="4407781" y="4111382"/>
                  <a:pt x="4407781" y="4007900"/>
                </a:cubicBezTo>
                <a:cubicBezTo>
                  <a:pt x="4407781" y="3896967"/>
                  <a:pt x="4394949" y="3802591"/>
                  <a:pt x="4369286" y="3724773"/>
                </a:cubicBezTo>
                <a:cubicBezTo>
                  <a:pt x="4343622" y="3646954"/>
                  <a:pt x="4310095" y="3584037"/>
                  <a:pt x="4268702" y="3536021"/>
                </a:cubicBezTo>
                <a:cubicBezTo>
                  <a:pt x="4226481" y="3486350"/>
                  <a:pt x="4177844" y="3450338"/>
                  <a:pt x="4122792" y="3427986"/>
                </a:cubicBezTo>
                <a:cubicBezTo>
                  <a:pt x="4067740" y="3405634"/>
                  <a:pt x="4010410" y="3394458"/>
                  <a:pt x="3950805" y="3394458"/>
                </a:cubicBezTo>
                <a:close/>
                <a:moveTo>
                  <a:pt x="7429500" y="3084012"/>
                </a:moveTo>
                <a:lnTo>
                  <a:pt x="7983335" y="3084012"/>
                </a:lnTo>
                <a:lnTo>
                  <a:pt x="8399333" y="4011625"/>
                </a:lnTo>
                <a:lnTo>
                  <a:pt x="8814089" y="3084012"/>
                </a:lnTo>
                <a:lnTo>
                  <a:pt x="9367926" y="3084012"/>
                </a:lnTo>
                <a:lnTo>
                  <a:pt x="9367926" y="4933029"/>
                </a:lnTo>
                <a:lnTo>
                  <a:pt x="8893564" y="4933029"/>
                </a:lnTo>
                <a:lnTo>
                  <a:pt x="8893564" y="3694970"/>
                </a:lnTo>
                <a:lnTo>
                  <a:pt x="8550831" y="4498404"/>
                </a:lnTo>
                <a:lnTo>
                  <a:pt x="8221758" y="4498404"/>
                </a:lnTo>
                <a:lnTo>
                  <a:pt x="7879026" y="3694970"/>
                </a:lnTo>
                <a:lnTo>
                  <a:pt x="7879026" y="4933029"/>
                </a:lnTo>
                <a:lnTo>
                  <a:pt x="7429500" y="4933029"/>
                </a:lnTo>
                <a:close/>
                <a:moveTo>
                  <a:pt x="1114425" y="3084012"/>
                </a:moveTo>
                <a:lnTo>
                  <a:pt x="1914134" y="3084012"/>
                </a:lnTo>
                <a:cubicBezTo>
                  <a:pt x="2023411" y="3084012"/>
                  <a:pt x="2117373" y="3090221"/>
                  <a:pt x="2196019" y="3102638"/>
                </a:cubicBezTo>
                <a:cubicBezTo>
                  <a:pt x="2274666" y="3115056"/>
                  <a:pt x="2348345" y="3141962"/>
                  <a:pt x="2417057" y="3183354"/>
                </a:cubicBezTo>
                <a:cubicBezTo>
                  <a:pt x="2486597" y="3224747"/>
                  <a:pt x="2541856" y="3278351"/>
                  <a:pt x="2582835" y="3344166"/>
                </a:cubicBezTo>
                <a:cubicBezTo>
                  <a:pt x="2623814" y="3409980"/>
                  <a:pt x="2644304" y="3492559"/>
                  <a:pt x="2644304" y="3591902"/>
                </a:cubicBezTo>
                <a:cubicBezTo>
                  <a:pt x="2644304" y="3728498"/>
                  <a:pt x="2612638" y="3839845"/>
                  <a:pt x="2549307" y="3925942"/>
                </a:cubicBezTo>
                <a:cubicBezTo>
                  <a:pt x="2485976" y="4012039"/>
                  <a:pt x="2395533" y="4083648"/>
                  <a:pt x="2277977" y="4140771"/>
                </a:cubicBezTo>
                <a:lnTo>
                  <a:pt x="2895144" y="4933029"/>
                </a:lnTo>
                <a:lnTo>
                  <a:pt x="2312728" y="4933029"/>
                </a:lnTo>
                <a:lnTo>
                  <a:pt x="1809708" y="4255015"/>
                </a:lnTo>
                <a:lnTo>
                  <a:pt x="1588786" y="4255015"/>
                </a:lnTo>
                <a:lnTo>
                  <a:pt x="1588786" y="4933029"/>
                </a:lnTo>
                <a:lnTo>
                  <a:pt x="1114425" y="4933029"/>
                </a:lnTo>
                <a:close/>
                <a:moveTo>
                  <a:pt x="6111738" y="3045516"/>
                </a:moveTo>
                <a:cubicBezTo>
                  <a:pt x="6408110" y="3045516"/>
                  <a:pt x="6641152" y="3131820"/>
                  <a:pt x="6810862" y="3304428"/>
                </a:cubicBezTo>
                <a:cubicBezTo>
                  <a:pt x="6980573" y="3477036"/>
                  <a:pt x="7065428" y="3711941"/>
                  <a:pt x="7065428" y="4009141"/>
                </a:cubicBezTo>
                <a:cubicBezTo>
                  <a:pt x="7065428" y="4303858"/>
                  <a:pt x="6980987" y="4537935"/>
                  <a:pt x="6812104" y="4711371"/>
                </a:cubicBezTo>
                <a:cubicBezTo>
                  <a:pt x="6643222" y="4884806"/>
                  <a:pt x="6409766" y="4971524"/>
                  <a:pt x="6111738" y="4971524"/>
                </a:cubicBezTo>
                <a:cubicBezTo>
                  <a:pt x="5814537" y="4971524"/>
                  <a:pt x="5581496" y="4884806"/>
                  <a:pt x="5412614" y="4711371"/>
                </a:cubicBezTo>
                <a:cubicBezTo>
                  <a:pt x="5243731" y="4537935"/>
                  <a:pt x="5159289" y="4303858"/>
                  <a:pt x="5159289" y="4009141"/>
                </a:cubicBezTo>
                <a:cubicBezTo>
                  <a:pt x="5159289" y="3711941"/>
                  <a:pt x="5243731" y="3477036"/>
                  <a:pt x="5412614" y="3304428"/>
                </a:cubicBezTo>
                <a:cubicBezTo>
                  <a:pt x="5581496" y="3131820"/>
                  <a:pt x="5814537" y="3045516"/>
                  <a:pt x="6111738" y="3045516"/>
                </a:cubicBezTo>
                <a:close/>
                <a:moveTo>
                  <a:pt x="3949563" y="3045516"/>
                </a:moveTo>
                <a:cubicBezTo>
                  <a:pt x="4245936" y="3045516"/>
                  <a:pt x="4478977" y="3131820"/>
                  <a:pt x="4648687" y="3304428"/>
                </a:cubicBezTo>
                <a:cubicBezTo>
                  <a:pt x="4818399" y="3477036"/>
                  <a:pt x="4903253" y="3711941"/>
                  <a:pt x="4903253" y="4009141"/>
                </a:cubicBezTo>
                <a:cubicBezTo>
                  <a:pt x="4903253" y="4303858"/>
                  <a:pt x="4818812" y="4537935"/>
                  <a:pt x="4649929" y="4711371"/>
                </a:cubicBezTo>
                <a:cubicBezTo>
                  <a:pt x="4481047" y="4884806"/>
                  <a:pt x="4247591" y="4971524"/>
                  <a:pt x="3949563" y="4971524"/>
                </a:cubicBezTo>
                <a:cubicBezTo>
                  <a:pt x="3652363" y="4971524"/>
                  <a:pt x="3419322" y="4884806"/>
                  <a:pt x="3250438" y="4711371"/>
                </a:cubicBezTo>
                <a:cubicBezTo>
                  <a:pt x="3081556" y="4537935"/>
                  <a:pt x="2997114" y="4303858"/>
                  <a:pt x="2997114" y="4009141"/>
                </a:cubicBezTo>
                <a:cubicBezTo>
                  <a:pt x="2997114" y="3711941"/>
                  <a:pt x="3081556" y="3477036"/>
                  <a:pt x="3250438" y="3304428"/>
                </a:cubicBezTo>
                <a:cubicBezTo>
                  <a:pt x="3419322" y="3131820"/>
                  <a:pt x="3652363" y="3045516"/>
                  <a:pt x="3949563" y="3045516"/>
                </a:cubicBezTo>
                <a:close/>
                <a:moveTo>
                  <a:pt x="6126966" y="509830"/>
                </a:moveTo>
                <a:lnTo>
                  <a:pt x="5899448" y="1172245"/>
                </a:lnTo>
                <a:lnTo>
                  <a:pt x="6354446" y="1172245"/>
                </a:lnTo>
                <a:close/>
                <a:moveTo>
                  <a:pt x="7830144" y="381228"/>
                </a:moveTo>
                <a:lnTo>
                  <a:pt x="7830144" y="933822"/>
                </a:lnTo>
                <a:lnTo>
                  <a:pt x="7966741" y="933822"/>
                </a:lnTo>
                <a:cubicBezTo>
                  <a:pt x="8047870" y="933822"/>
                  <a:pt x="8114720" y="928865"/>
                  <a:pt x="8167289" y="918950"/>
                </a:cubicBezTo>
                <a:cubicBezTo>
                  <a:pt x="8219857" y="909035"/>
                  <a:pt x="8263940" y="889215"/>
                  <a:pt x="8299539" y="859490"/>
                </a:cubicBezTo>
                <a:cubicBezTo>
                  <a:pt x="8330169" y="833050"/>
                  <a:pt x="8352315" y="801452"/>
                  <a:pt x="8365974" y="764697"/>
                </a:cubicBezTo>
                <a:cubicBezTo>
                  <a:pt x="8379634" y="727941"/>
                  <a:pt x="8386464" y="683130"/>
                  <a:pt x="8386464" y="630264"/>
                </a:cubicBezTo>
                <a:cubicBezTo>
                  <a:pt x="8386464" y="578226"/>
                  <a:pt x="8372390" y="533414"/>
                  <a:pt x="8344243" y="495831"/>
                </a:cubicBezTo>
                <a:cubicBezTo>
                  <a:pt x="8316095" y="458248"/>
                  <a:pt x="8283395" y="432025"/>
                  <a:pt x="8246142" y="417162"/>
                </a:cubicBezTo>
                <a:cubicBezTo>
                  <a:pt x="8196470" y="397333"/>
                  <a:pt x="8148040" y="386386"/>
                  <a:pt x="8100853" y="384323"/>
                </a:cubicBezTo>
                <a:cubicBezTo>
                  <a:pt x="8053665" y="382260"/>
                  <a:pt x="7990748" y="381228"/>
                  <a:pt x="7912102" y="381228"/>
                </a:cubicBezTo>
                <a:close/>
                <a:moveTo>
                  <a:pt x="9220199" y="36012"/>
                </a:moveTo>
                <a:lnTo>
                  <a:pt x="10557601" y="36012"/>
                </a:lnTo>
                <a:lnTo>
                  <a:pt x="10557601" y="393646"/>
                </a:lnTo>
                <a:lnTo>
                  <a:pt x="9694561" y="393646"/>
                </a:lnTo>
                <a:lnTo>
                  <a:pt x="9694561" y="712785"/>
                </a:lnTo>
                <a:lnTo>
                  <a:pt x="10495512" y="712785"/>
                </a:lnTo>
                <a:lnTo>
                  <a:pt x="10495512" y="1070419"/>
                </a:lnTo>
                <a:lnTo>
                  <a:pt x="9694561" y="1070419"/>
                </a:lnTo>
                <a:lnTo>
                  <a:pt x="9694561" y="1527395"/>
                </a:lnTo>
                <a:lnTo>
                  <a:pt x="10557601" y="1527395"/>
                </a:lnTo>
                <a:lnTo>
                  <a:pt x="10557601" y="1885029"/>
                </a:lnTo>
                <a:lnTo>
                  <a:pt x="9220199" y="1885029"/>
                </a:lnTo>
                <a:close/>
                <a:moveTo>
                  <a:pt x="7353299" y="36012"/>
                </a:moveTo>
                <a:lnTo>
                  <a:pt x="8138107" y="36012"/>
                </a:lnTo>
                <a:cubicBezTo>
                  <a:pt x="8255662" y="36012"/>
                  <a:pt x="8354798" y="46153"/>
                  <a:pt x="8435514" y="66436"/>
                </a:cubicBezTo>
                <a:cubicBezTo>
                  <a:pt x="8516230" y="86718"/>
                  <a:pt x="8587632" y="117142"/>
                  <a:pt x="8649722" y="157707"/>
                </a:cubicBezTo>
                <a:cubicBezTo>
                  <a:pt x="8724229" y="206550"/>
                  <a:pt x="8781144" y="269054"/>
                  <a:pt x="8820467" y="345216"/>
                </a:cubicBezTo>
                <a:cubicBezTo>
                  <a:pt x="8859791" y="421379"/>
                  <a:pt x="8879452" y="512857"/>
                  <a:pt x="8879452" y="619651"/>
                </a:cubicBezTo>
                <a:cubicBezTo>
                  <a:pt x="8879452" y="702436"/>
                  <a:pt x="8864964" y="783359"/>
                  <a:pt x="8835990" y="862420"/>
                </a:cubicBezTo>
                <a:cubicBezTo>
                  <a:pt x="8807015" y="941480"/>
                  <a:pt x="8765622" y="1007915"/>
                  <a:pt x="8711811" y="1061726"/>
                </a:cubicBezTo>
                <a:cubicBezTo>
                  <a:pt x="8638132" y="1134577"/>
                  <a:pt x="8555967" y="1189630"/>
                  <a:pt x="8465317" y="1226883"/>
                </a:cubicBezTo>
                <a:cubicBezTo>
                  <a:pt x="8374666" y="1264137"/>
                  <a:pt x="8261871" y="1282764"/>
                  <a:pt x="8126931" y="1282764"/>
                </a:cubicBezTo>
                <a:lnTo>
                  <a:pt x="7830144" y="1282764"/>
                </a:lnTo>
                <a:lnTo>
                  <a:pt x="7830144" y="1885029"/>
                </a:lnTo>
                <a:lnTo>
                  <a:pt x="7353299" y="1885029"/>
                </a:lnTo>
                <a:close/>
                <a:moveTo>
                  <a:pt x="5858469" y="36012"/>
                </a:moveTo>
                <a:lnTo>
                  <a:pt x="6407338" y="36012"/>
                </a:lnTo>
                <a:lnTo>
                  <a:pt x="7090320" y="1885029"/>
                </a:lnTo>
                <a:lnTo>
                  <a:pt x="6597874" y="1885029"/>
                </a:lnTo>
                <a:lnTo>
                  <a:pt x="6469078" y="1511252"/>
                </a:lnTo>
                <a:lnTo>
                  <a:pt x="5784836" y="1511252"/>
                </a:lnTo>
                <a:lnTo>
                  <a:pt x="5656020" y="1885029"/>
                </a:lnTo>
                <a:lnTo>
                  <a:pt x="5175488" y="1885029"/>
                </a:lnTo>
                <a:close/>
                <a:moveTo>
                  <a:pt x="0" y="36012"/>
                </a:moveTo>
                <a:lnTo>
                  <a:pt x="1337402" y="36012"/>
                </a:lnTo>
                <a:lnTo>
                  <a:pt x="1337402" y="393646"/>
                </a:lnTo>
                <a:lnTo>
                  <a:pt x="474361" y="393646"/>
                </a:lnTo>
                <a:lnTo>
                  <a:pt x="474361" y="712785"/>
                </a:lnTo>
                <a:lnTo>
                  <a:pt x="1275312" y="712785"/>
                </a:lnTo>
                <a:lnTo>
                  <a:pt x="1275312" y="1070419"/>
                </a:lnTo>
                <a:lnTo>
                  <a:pt x="474361" y="1070419"/>
                </a:lnTo>
                <a:lnTo>
                  <a:pt x="474361" y="1527395"/>
                </a:lnTo>
                <a:lnTo>
                  <a:pt x="1337402" y="1527395"/>
                </a:lnTo>
                <a:lnTo>
                  <a:pt x="1337402" y="1885029"/>
                </a:lnTo>
                <a:lnTo>
                  <a:pt x="0" y="1885029"/>
                </a:lnTo>
                <a:close/>
                <a:moveTo>
                  <a:pt x="2471170" y="2484"/>
                </a:moveTo>
                <a:cubicBezTo>
                  <a:pt x="2592865" y="2484"/>
                  <a:pt x="2713111" y="14281"/>
                  <a:pt x="2831909" y="37874"/>
                </a:cubicBezTo>
                <a:cubicBezTo>
                  <a:pt x="2950706" y="61468"/>
                  <a:pt x="3053567" y="91064"/>
                  <a:pt x="3140492" y="126662"/>
                </a:cubicBezTo>
                <a:lnTo>
                  <a:pt x="3140492" y="552594"/>
                </a:lnTo>
                <a:lnTo>
                  <a:pt x="3089579" y="552594"/>
                </a:lnTo>
                <a:cubicBezTo>
                  <a:pt x="3015072" y="492989"/>
                  <a:pt x="2923801" y="443110"/>
                  <a:pt x="2815766" y="402959"/>
                </a:cubicBezTo>
                <a:cubicBezTo>
                  <a:pt x="2707730" y="362808"/>
                  <a:pt x="2597418" y="342733"/>
                  <a:pt x="2484830" y="342733"/>
                </a:cubicBezTo>
                <a:cubicBezTo>
                  <a:pt x="2445092" y="342733"/>
                  <a:pt x="2405562" y="345423"/>
                  <a:pt x="2366239" y="350804"/>
                </a:cubicBezTo>
                <a:cubicBezTo>
                  <a:pt x="2326916" y="356185"/>
                  <a:pt x="2289042" y="366327"/>
                  <a:pt x="2252616" y="381228"/>
                </a:cubicBezTo>
                <a:cubicBezTo>
                  <a:pt x="2220329" y="393646"/>
                  <a:pt x="2192596" y="412480"/>
                  <a:pt x="2169416" y="437729"/>
                </a:cubicBezTo>
                <a:cubicBezTo>
                  <a:pt x="2146237" y="462979"/>
                  <a:pt x="2134646" y="491747"/>
                  <a:pt x="2134646" y="524033"/>
                </a:cubicBezTo>
                <a:cubicBezTo>
                  <a:pt x="2134646" y="572877"/>
                  <a:pt x="2153273" y="610337"/>
                  <a:pt x="2190526" y="636415"/>
                </a:cubicBezTo>
                <a:cubicBezTo>
                  <a:pt x="2227780" y="662492"/>
                  <a:pt x="2298148" y="686293"/>
                  <a:pt x="2401630" y="707817"/>
                </a:cubicBezTo>
                <a:cubicBezTo>
                  <a:pt x="2469514" y="721891"/>
                  <a:pt x="2534708" y="735551"/>
                  <a:pt x="2597212" y="748796"/>
                </a:cubicBezTo>
                <a:cubicBezTo>
                  <a:pt x="2659714" y="762042"/>
                  <a:pt x="2726978" y="780255"/>
                  <a:pt x="2799002" y="803435"/>
                </a:cubicBezTo>
                <a:cubicBezTo>
                  <a:pt x="2940565" y="849795"/>
                  <a:pt x="3045082" y="912919"/>
                  <a:pt x="3112552" y="992807"/>
                </a:cubicBezTo>
                <a:cubicBezTo>
                  <a:pt x="3180022" y="1072695"/>
                  <a:pt x="3213758" y="1176384"/>
                  <a:pt x="3213758" y="1303874"/>
                </a:cubicBezTo>
                <a:cubicBezTo>
                  <a:pt x="3213758" y="1486002"/>
                  <a:pt x="3136559" y="1633982"/>
                  <a:pt x="2982165" y="1747812"/>
                </a:cubicBezTo>
                <a:cubicBezTo>
                  <a:pt x="2827769" y="1861642"/>
                  <a:pt x="2618115" y="1918557"/>
                  <a:pt x="2353201" y="1918557"/>
                </a:cubicBezTo>
                <a:cubicBezTo>
                  <a:pt x="2200047" y="1918557"/>
                  <a:pt x="2066555" y="1905105"/>
                  <a:pt x="1952725" y="1878199"/>
                </a:cubicBezTo>
                <a:cubicBezTo>
                  <a:pt x="1838894" y="1851294"/>
                  <a:pt x="1732308" y="1817145"/>
                  <a:pt x="1632965" y="1775752"/>
                </a:cubicBezTo>
                <a:lnTo>
                  <a:pt x="1632965" y="1332435"/>
                </a:lnTo>
                <a:lnTo>
                  <a:pt x="1685120" y="1332435"/>
                </a:lnTo>
                <a:cubicBezTo>
                  <a:pt x="1783635" y="1411081"/>
                  <a:pt x="1893947" y="1471515"/>
                  <a:pt x="2016056" y="1513736"/>
                </a:cubicBezTo>
                <a:cubicBezTo>
                  <a:pt x="2138165" y="1555956"/>
                  <a:pt x="2255513" y="1577067"/>
                  <a:pt x="2368102" y="1577067"/>
                </a:cubicBezTo>
                <a:cubicBezTo>
                  <a:pt x="2397076" y="1577067"/>
                  <a:pt x="2435158" y="1574583"/>
                  <a:pt x="2482346" y="1569616"/>
                </a:cubicBezTo>
                <a:cubicBezTo>
                  <a:pt x="2529534" y="1564649"/>
                  <a:pt x="2568029" y="1556370"/>
                  <a:pt x="2597832" y="1544780"/>
                </a:cubicBezTo>
                <a:cubicBezTo>
                  <a:pt x="2634258" y="1529879"/>
                  <a:pt x="2664267" y="1511252"/>
                  <a:pt x="2687862" y="1488900"/>
                </a:cubicBezTo>
                <a:cubicBezTo>
                  <a:pt x="2711455" y="1466548"/>
                  <a:pt x="2723253" y="1433433"/>
                  <a:pt x="2723253" y="1389557"/>
                </a:cubicBezTo>
                <a:cubicBezTo>
                  <a:pt x="2723253" y="1348992"/>
                  <a:pt x="2706074" y="1314015"/>
                  <a:pt x="2671718" y="1284626"/>
                </a:cubicBezTo>
                <a:cubicBezTo>
                  <a:pt x="2637362" y="1255237"/>
                  <a:pt x="2587070" y="1232678"/>
                  <a:pt x="2520841" y="1216949"/>
                </a:cubicBezTo>
                <a:cubicBezTo>
                  <a:pt x="2451302" y="1200392"/>
                  <a:pt x="2377829" y="1184870"/>
                  <a:pt x="2300424" y="1170382"/>
                </a:cubicBezTo>
                <a:cubicBezTo>
                  <a:pt x="2223020" y="1155895"/>
                  <a:pt x="2150376" y="1137475"/>
                  <a:pt x="2082491" y="1115123"/>
                </a:cubicBezTo>
                <a:cubicBezTo>
                  <a:pt x="1926854" y="1064623"/>
                  <a:pt x="1814887" y="996118"/>
                  <a:pt x="1746589" y="909607"/>
                </a:cubicBezTo>
                <a:cubicBezTo>
                  <a:pt x="1678290" y="823096"/>
                  <a:pt x="1644141" y="715682"/>
                  <a:pt x="1644141" y="587364"/>
                </a:cubicBezTo>
                <a:cubicBezTo>
                  <a:pt x="1644141" y="415170"/>
                  <a:pt x="1721339" y="274642"/>
                  <a:pt x="1875734" y="165779"/>
                </a:cubicBezTo>
                <a:cubicBezTo>
                  <a:pt x="2030129" y="56915"/>
                  <a:pt x="2228608" y="2484"/>
                  <a:pt x="2471170" y="2484"/>
                </a:cubicBezTo>
                <a:close/>
                <a:moveTo>
                  <a:pt x="4380262" y="0"/>
                </a:moveTo>
                <a:cubicBezTo>
                  <a:pt x="4458081" y="0"/>
                  <a:pt x="4528242" y="4346"/>
                  <a:pt x="4590745" y="13039"/>
                </a:cubicBezTo>
                <a:cubicBezTo>
                  <a:pt x="4653248" y="21731"/>
                  <a:pt x="4710991" y="33115"/>
                  <a:pt x="4763973" y="47188"/>
                </a:cubicBezTo>
                <a:cubicBezTo>
                  <a:pt x="4819440" y="62917"/>
                  <a:pt x="4869732" y="80509"/>
                  <a:pt x="4914851" y="99964"/>
                </a:cubicBezTo>
                <a:cubicBezTo>
                  <a:pt x="4959969" y="119418"/>
                  <a:pt x="4999499" y="137425"/>
                  <a:pt x="5033442" y="153982"/>
                </a:cubicBezTo>
                <a:lnTo>
                  <a:pt x="5033442" y="602266"/>
                </a:lnTo>
                <a:lnTo>
                  <a:pt x="4978803" y="602266"/>
                </a:lnTo>
                <a:cubicBezTo>
                  <a:pt x="4955622" y="582501"/>
                  <a:pt x="4926440" y="559026"/>
                  <a:pt x="4891257" y="531843"/>
                </a:cubicBezTo>
                <a:cubicBezTo>
                  <a:pt x="4856072" y="504659"/>
                  <a:pt x="4816128" y="477887"/>
                  <a:pt x="4771424" y="451525"/>
                </a:cubicBezTo>
                <a:cubicBezTo>
                  <a:pt x="4725893" y="425176"/>
                  <a:pt x="4676635" y="402940"/>
                  <a:pt x="4623652" y="384818"/>
                </a:cubicBezTo>
                <a:cubicBezTo>
                  <a:pt x="4570670" y="366695"/>
                  <a:pt x="4513961" y="357634"/>
                  <a:pt x="4453528" y="357634"/>
                </a:cubicBezTo>
                <a:cubicBezTo>
                  <a:pt x="4386471" y="357634"/>
                  <a:pt x="4322727" y="368167"/>
                  <a:pt x="4262293" y="389232"/>
                </a:cubicBezTo>
                <a:cubicBezTo>
                  <a:pt x="4201859" y="410297"/>
                  <a:pt x="4145980" y="445206"/>
                  <a:pt x="4094653" y="493959"/>
                </a:cubicBezTo>
                <a:cubicBezTo>
                  <a:pt x="4045809" y="541043"/>
                  <a:pt x="4006278" y="603414"/>
                  <a:pt x="3976062" y="681071"/>
                </a:cubicBezTo>
                <a:cubicBezTo>
                  <a:pt x="3945845" y="758727"/>
                  <a:pt x="3930736" y="852912"/>
                  <a:pt x="3930737" y="963625"/>
                </a:cubicBezTo>
                <a:cubicBezTo>
                  <a:pt x="3930736" y="1079279"/>
                  <a:pt x="3947087" y="1175938"/>
                  <a:pt x="3979787" y="1253601"/>
                </a:cubicBezTo>
                <a:cubicBezTo>
                  <a:pt x="4012487" y="1331264"/>
                  <a:pt x="4053673" y="1392396"/>
                  <a:pt x="4103344" y="1436997"/>
                </a:cubicBezTo>
                <a:cubicBezTo>
                  <a:pt x="4153844" y="1482439"/>
                  <a:pt x="4210138" y="1514868"/>
                  <a:pt x="4272227" y="1534283"/>
                </a:cubicBezTo>
                <a:cubicBezTo>
                  <a:pt x="4334316" y="1553699"/>
                  <a:pt x="4395578" y="1563407"/>
                  <a:pt x="4456011" y="1563407"/>
                </a:cubicBezTo>
                <a:cubicBezTo>
                  <a:pt x="4513961" y="1563407"/>
                  <a:pt x="4571290" y="1554760"/>
                  <a:pt x="4627999" y="1537465"/>
                </a:cubicBezTo>
                <a:cubicBezTo>
                  <a:pt x="4684706" y="1520171"/>
                  <a:pt x="4737068" y="1496693"/>
                  <a:pt x="4785084" y="1467033"/>
                </a:cubicBezTo>
                <a:cubicBezTo>
                  <a:pt x="4825649" y="1443154"/>
                  <a:pt x="4863316" y="1417623"/>
                  <a:pt x="4898087" y="1390440"/>
                </a:cubicBezTo>
                <a:cubicBezTo>
                  <a:pt x="4932857" y="1363257"/>
                  <a:pt x="4961418" y="1339782"/>
                  <a:pt x="4983770" y="1320017"/>
                </a:cubicBezTo>
                <a:lnTo>
                  <a:pt x="5033442" y="1320017"/>
                </a:lnTo>
                <a:lnTo>
                  <a:pt x="5033442" y="1762092"/>
                </a:lnTo>
                <a:cubicBezTo>
                  <a:pt x="4987081" y="1782789"/>
                  <a:pt x="4942792" y="1802243"/>
                  <a:pt x="4900570" y="1820456"/>
                </a:cubicBezTo>
                <a:cubicBezTo>
                  <a:pt x="4858350" y="1838669"/>
                  <a:pt x="4814059" y="1854398"/>
                  <a:pt x="4767699" y="1867644"/>
                </a:cubicBezTo>
                <a:cubicBezTo>
                  <a:pt x="4707265" y="1885029"/>
                  <a:pt x="4650557" y="1898275"/>
                  <a:pt x="4597574" y="1907381"/>
                </a:cubicBezTo>
                <a:cubicBezTo>
                  <a:pt x="4544592" y="1916488"/>
                  <a:pt x="4471741" y="1921041"/>
                  <a:pt x="4379021" y="1921041"/>
                </a:cubicBezTo>
                <a:cubicBezTo>
                  <a:pt x="4241596" y="1921041"/>
                  <a:pt x="4114728" y="1900758"/>
                  <a:pt x="3998414" y="1860194"/>
                </a:cubicBezTo>
                <a:cubicBezTo>
                  <a:pt x="3882100" y="1819628"/>
                  <a:pt x="3782137" y="1759195"/>
                  <a:pt x="3698523" y="1678893"/>
                </a:cubicBezTo>
                <a:cubicBezTo>
                  <a:pt x="3614909" y="1598591"/>
                  <a:pt x="3550129" y="1498420"/>
                  <a:pt x="3504184" y="1378381"/>
                </a:cubicBezTo>
                <a:cubicBezTo>
                  <a:pt x="3458237" y="1258342"/>
                  <a:pt x="3435265" y="1119676"/>
                  <a:pt x="3435265" y="962383"/>
                </a:cubicBezTo>
                <a:cubicBezTo>
                  <a:pt x="3435265" y="815853"/>
                  <a:pt x="3457203" y="682982"/>
                  <a:pt x="3501079" y="563770"/>
                </a:cubicBezTo>
                <a:cubicBezTo>
                  <a:pt x="3544956" y="444559"/>
                  <a:pt x="3608701" y="342319"/>
                  <a:pt x="3692314" y="257050"/>
                </a:cubicBezTo>
                <a:cubicBezTo>
                  <a:pt x="3772616" y="175092"/>
                  <a:pt x="3872165" y="111761"/>
                  <a:pt x="3990963" y="67057"/>
                </a:cubicBezTo>
                <a:cubicBezTo>
                  <a:pt x="4109760" y="22352"/>
                  <a:pt x="4239527" y="0"/>
                  <a:pt x="4380262" y="0"/>
                </a:cubicBezTo>
                <a:close/>
              </a:path>
            </a:pathLst>
          </a:custGeom>
        </p:spPr>
      </p:pic>
    </p:spTree>
    <p:extLst>
      <p:ext uri="{BB962C8B-B14F-4D97-AF65-F5344CB8AC3E}">
        <p14:creationId xmlns:p14="http://schemas.microsoft.com/office/powerpoint/2010/main" val="409893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BC8A8-5F29-304B-9BF4-CEAB4E8AE23D}"/>
              </a:ext>
            </a:extLst>
          </p:cNvPr>
          <p:cNvSpPr>
            <a:spLocks noGrp="1"/>
          </p:cNvSpPr>
          <p:nvPr>
            <p:ph type="title"/>
          </p:nvPr>
        </p:nvSpPr>
        <p:spPr/>
        <p:txBody>
          <a:bodyPr/>
          <a:lstStyle/>
          <a:p>
            <a:endParaRPr lang="de-AT"/>
          </a:p>
        </p:txBody>
      </p:sp>
      <p:pic>
        <p:nvPicPr>
          <p:cNvPr id="6" name="Haus der Mathematik 4 Vol. 1 _ Escape Room _ mathematik.rocks _ Phil Stangl">
            <a:hlinkClick r:id="" action="ppaction://media"/>
            <a:extLst>
              <a:ext uri="{FF2B5EF4-FFF2-40B4-BE49-F238E27FC236}">
                <a16:creationId xmlns:a16="http://schemas.microsoft.com/office/drawing/2014/main" id="{97C6F3C0-35E6-6C39-6045-CA229C7C94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342594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083C5-69BB-86A0-2A49-684CA0D776F8}"/>
              </a:ext>
            </a:extLst>
          </p:cNvPr>
          <p:cNvSpPr>
            <a:spLocks noGrp="1"/>
          </p:cNvSpPr>
          <p:nvPr>
            <p:ph type="title"/>
          </p:nvPr>
        </p:nvSpPr>
        <p:spPr/>
        <p:txBody>
          <a:bodyPr/>
          <a:lstStyle/>
          <a:p>
            <a:endParaRPr lang="de-DE"/>
          </a:p>
        </p:txBody>
      </p:sp>
      <p:pic>
        <p:nvPicPr>
          <p:cNvPr id="5" name="Inhaltsplatzhalter 4" descr="Ein Bild, das Text enthält.&#10;&#10;Automatisch generierte Beschreibung">
            <a:extLst>
              <a:ext uri="{FF2B5EF4-FFF2-40B4-BE49-F238E27FC236}">
                <a16:creationId xmlns:a16="http://schemas.microsoft.com/office/drawing/2014/main" id="{158AB8D5-B42E-5573-34A4-44A27221336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1027906"/>
            <a:ext cx="10515600" cy="35024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feld 5">
            <a:extLst>
              <a:ext uri="{FF2B5EF4-FFF2-40B4-BE49-F238E27FC236}">
                <a16:creationId xmlns:a16="http://schemas.microsoft.com/office/drawing/2014/main" id="{62F5E907-FB6F-9E39-DBEC-B2CA33903EFF}"/>
              </a:ext>
            </a:extLst>
          </p:cNvPr>
          <p:cNvSpPr txBox="1"/>
          <p:nvPr/>
        </p:nvSpPr>
        <p:spPr>
          <a:xfrm>
            <a:off x="6176058" y="6389510"/>
            <a:ext cx="6015942" cy="369332"/>
          </a:xfrm>
          <a:prstGeom prst="rect">
            <a:avLst/>
          </a:prstGeom>
          <a:noFill/>
        </p:spPr>
        <p:txBody>
          <a:bodyPr wrap="none" rtlCol="0">
            <a:spAutoFit/>
          </a:bodyPr>
          <a:lstStyle/>
          <a:p>
            <a:r>
              <a:rPr lang="de-DE"/>
              <a:t>Erstellt mit Adobe Express (vormals Adobe Spark)</a:t>
            </a:r>
          </a:p>
        </p:txBody>
      </p:sp>
    </p:spTree>
    <p:extLst>
      <p:ext uri="{BB962C8B-B14F-4D97-AF65-F5344CB8AC3E}">
        <p14:creationId xmlns:p14="http://schemas.microsoft.com/office/powerpoint/2010/main" val="468524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10;&#10;Automatisch generierte Beschreibung">
            <a:extLst>
              <a:ext uri="{FF2B5EF4-FFF2-40B4-BE49-F238E27FC236}">
                <a16:creationId xmlns:a16="http://schemas.microsoft.com/office/drawing/2014/main" id="{97CF5216-3FC3-B143-8B54-1B885CE206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359738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oftware, Multimedia-Software, Grafiksoftware enthält.&#10;&#10;KI-generierte Inhalte können fehlerhaft sein.">
            <a:extLst>
              <a:ext uri="{FF2B5EF4-FFF2-40B4-BE49-F238E27FC236}">
                <a16:creationId xmlns:a16="http://schemas.microsoft.com/office/drawing/2014/main" id="{6225D56C-B71D-83CF-E4FB-948AA0A78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20"/>
            <a:ext cx="12192000" cy="6814158"/>
          </a:xfrm>
          <a:prstGeom prst="rect">
            <a:avLst/>
          </a:prstGeom>
        </p:spPr>
      </p:pic>
    </p:spTree>
    <p:extLst>
      <p:ext uri="{BB962C8B-B14F-4D97-AF65-F5344CB8AC3E}">
        <p14:creationId xmlns:p14="http://schemas.microsoft.com/office/powerpoint/2010/main" val="3820700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Multimedia-Software, Software, Grafiksoftware, Bearbeitung enthält.&#10;&#10;KI-generierte Inhalte können fehlerhaft sein.">
            <a:extLst>
              <a:ext uri="{FF2B5EF4-FFF2-40B4-BE49-F238E27FC236}">
                <a16:creationId xmlns:a16="http://schemas.microsoft.com/office/drawing/2014/main" id="{4B66BD1F-BCAA-39E0-9703-A90E43231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25"/>
            <a:ext cx="12192000" cy="6801150"/>
          </a:xfrm>
          <a:prstGeom prst="rect">
            <a:avLst/>
          </a:prstGeom>
        </p:spPr>
      </p:pic>
    </p:spTree>
    <p:extLst>
      <p:ext uri="{BB962C8B-B14F-4D97-AF65-F5344CB8AC3E}">
        <p14:creationId xmlns:p14="http://schemas.microsoft.com/office/powerpoint/2010/main" val="268291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9AEFA-F9CD-2042-BA68-91E14E07496B}"/>
              </a:ext>
            </a:extLst>
          </p:cNvPr>
          <p:cNvSpPr>
            <a:spLocks noGrp="1"/>
          </p:cNvSpPr>
          <p:nvPr>
            <p:ph type="title"/>
          </p:nvPr>
        </p:nvSpPr>
        <p:spPr/>
        <p:txBody>
          <a:bodyPr/>
          <a:lstStyle/>
          <a:p>
            <a:endParaRPr lang="de-AT"/>
          </a:p>
        </p:txBody>
      </p:sp>
      <p:pic>
        <p:nvPicPr>
          <p:cNvPr id="5" name="Inhaltsplatzhalter 4" descr="Ein Bild, das dunkel enthält.&#10;&#10;Automatisch generierte Beschreibung">
            <a:extLst>
              <a:ext uri="{FF2B5EF4-FFF2-40B4-BE49-F238E27FC236}">
                <a16:creationId xmlns:a16="http://schemas.microsoft.com/office/drawing/2014/main" id="{4D82D599-9B64-D843-BABA-F92CD714FAB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1366" y="999920"/>
            <a:ext cx="10513468" cy="5913826"/>
          </a:xfrm>
        </p:spPr>
      </p:pic>
      <p:sp>
        <p:nvSpPr>
          <p:cNvPr id="6" name="Wolkenförmige Legende 5">
            <a:extLst>
              <a:ext uri="{FF2B5EF4-FFF2-40B4-BE49-F238E27FC236}">
                <a16:creationId xmlns:a16="http://schemas.microsoft.com/office/drawing/2014/main" id="{5472D47B-F35C-2A47-9692-FCD5BCCEFA42}"/>
              </a:ext>
            </a:extLst>
          </p:cNvPr>
          <p:cNvSpPr/>
          <p:nvPr/>
        </p:nvSpPr>
        <p:spPr>
          <a:xfrm>
            <a:off x="6473163" y="64168"/>
            <a:ext cx="3203689" cy="1927476"/>
          </a:xfrm>
          <a:custGeom>
            <a:avLst/>
            <a:gdLst>
              <a:gd name="connsiteX0" fmla="*/ 289221 w 3203689"/>
              <a:gd name="connsiteY0" fmla="*/ 641153 h 1927476"/>
              <a:gd name="connsiteX1" fmla="*/ 416998 w 3203689"/>
              <a:gd name="connsiteY1" fmla="*/ 308173 h 1927476"/>
              <a:gd name="connsiteX2" fmla="*/ 1038603 w 3203689"/>
              <a:gd name="connsiteY2" fmla="*/ 232100 h 1927476"/>
              <a:gd name="connsiteX3" fmla="*/ 1665325 w 3203689"/>
              <a:gd name="connsiteY3" fmla="*/ 153127 h 1927476"/>
              <a:gd name="connsiteX4" fmla="*/ 1909532 w 3203689"/>
              <a:gd name="connsiteY4" fmla="*/ 8923 h 1927476"/>
              <a:gd name="connsiteX5" fmla="*/ 2212399 w 3203689"/>
              <a:gd name="connsiteY5" fmla="*/ 110696 h 1927476"/>
              <a:gd name="connsiteX6" fmla="*/ 2629917 w 3203689"/>
              <a:gd name="connsiteY6" fmla="*/ 30786 h 1927476"/>
              <a:gd name="connsiteX7" fmla="*/ 2841642 w 3203689"/>
              <a:gd name="connsiteY7" fmla="*/ 248787 h 1927476"/>
              <a:gd name="connsiteX8" fmla="*/ 3113362 w 3203689"/>
              <a:gd name="connsiteY8" fmla="*/ 460363 h 1927476"/>
              <a:gd name="connsiteX9" fmla="*/ 3101200 w 3203689"/>
              <a:gd name="connsiteY9" fmla="*/ 689786 h 1927476"/>
              <a:gd name="connsiteX10" fmla="*/ 3190043 w 3203689"/>
              <a:gd name="connsiteY10" fmla="*/ 1040569 h 1927476"/>
              <a:gd name="connsiteX11" fmla="*/ 2773860 w 3203689"/>
              <a:gd name="connsiteY11" fmla="*/ 1347626 h 1927476"/>
              <a:gd name="connsiteX12" fmla="*/ 2624874 w 3203689"/>
              <a:gd name="connsiteY12" fmla="*/ 1610736 h 1927476"/>
              <a:gd name="connsiteX13" fmla="*/ 2117623 w 3203689"/>
              <a:gd name="connsiteY13" fmla="*/ 1642593 h 1927476"/>
              <a:gd name="connsiteX14" fmla="*/ 1755132 w 3203689"/>
              <a:gd name="connsiteY14" fmla="*/ 1923281 h 1927476"/>
              <a:gd name="connsiteX15" fmla="*/ 1222148 w 3203689"/>
              <a:gd name="connsiteY15" fmla="*/ 1751950 h 1927476"/>
              <a:gd name="connsiteX16" fmla="*/ 430421 w 3203689"/>
              <a:gd name="connsiteY16" fmla="*/ 1582671 h 1927476"/>
              <a:gd name="connsiteX17" fmla="*/ 82317 w 3203689"/>
              <a:gd name="connsiteY17" fmla="*/ 1394296 h 1927476"/>
              <a:gd name="connsiteX18" fmla="*/ 156698 w 3203689"/>
              <a:gd name="connsiteY18" fmla="*/ 1140021 h 1927476"/>
              <a:gd name="connsiteX19" fmla="*/ -371 w 3203689"/>
              <a:gd name="connsiteY19" fmla="*/ 879143 h 1927476"/>
              <a:gd name="connsiteX20" fmla="*/ 286478 w 3203689"/>
              <a:gd name="connsiteY20" fmla="*/ 647266 h 1927476"/>
              <a:gd name="connsiteX21" fmla="*/ 289221 w 3203689"/>
              <a:gd name="connsiteY21" fmla="*/ 641153 h 1927476"/>
              <a:gd name="connsiteX0" fmla="*/ -248791 w 3203689"/>
              <a:gd name="connsiteY0" fmla="*/ 1885534 h 1927476"/>
              <a:gd name="connsiteX1" fmla="*/ -302332 w 3203689"/>
              <a:gd name="connsiteY1" fmla="*/ 1939075 h 1927476"/>
              <a:gd name="connsiteX2" fmla="*/ -355873 w 3203689"/>
              <a:gd name="connsiteY2" fmla="*/ 1885534 h 1927476"/>
              <a:gd name="connsiteX3" fmla="*/ -302332 w 3203689"/>
              <a:gd name="connsiteY3" fmla="*/ 1831993 h 1927476"/>
              <a:gd name="connsiteX4" fmla="*/ -248791 w 3203689"/>
              <a:gd name="connsiteY4" fmla="*/ 1885534 h 1927476"/>
              <a:gd name="connsiteX0" fmla="*/ -8657 w 3203689"/>
              <a:gd name="connsiteY0" fmla="*/ 1795206 h 1927476"/>
              <a:gd name="connsiteX1" fmla="*/ -115739 w 3203689"/>
              <a:gd name="connsiteY1" fmla="*/ 1902288 h 1927476"/>
              <a:gd name="connsiteX2" fmla="*/ -222821 w 3203689"/>
              <a:gd name="connsiteY2" fmla="*/ 1795206 h 1927476"/>
              <a:gd name="connsiteX3" fmla="*/ -115739 w 3203689"/>
              <a:gd name="connsiteY3" fmla="*/ 1688124 h 1927476"/>
              <a:gd name="connsiteX4" fmla="*/ -8657 w 3203689"/>
              <a:gd name="connsiteY4" fmla="*/ 1795206 h 1927476"/>
              <a:gd name="connsiteX0" fmla="*/ 327860 w 3203689"/>
              <a:gd name="connsiteY0" fmla="*/ 1658220 h 1927476"/>
              <a:gd name="connsiteX1" fmla="*/ 167237 w 3203689"/>
              <a:gd name="connsiteY1" fmla="*/ 1818843 h 1927476"/>
              <a:gd name="connsiteX2" fmla="*/ 6614 w 3203689"/>
              <a:gd name="connsiteY2" fmla="*/ 1658220 h 1927476"/>
              <a:gd name="connsiteX3" fmla="*/ 167237 w 3203689"/>
              <a:gd name="connsiteY3" fmla="*/ 1497597 h 1927476"/>
              <a:gd name="connsiteX4" fmla="*/ 327860 w 3203689"/>
              <a:gd name="connsiteY4" fmla="*/ 1658220 h 1927476"/>
              <a:gd name="connsiteX0" fmla="*/ 348030 w 3203689"/>
              <a:gd name="connsiteY0" fmla="*/ 1167952 h 1927476"/>
              <a:gd name="connsiteX1" fmla="*/ 160184 w 3203689"/>
              <a:gd name="connsiteY1" fmla="*/ 1132392 h 1927476"/>
              <a:gd name="connsiteX2" fmla="*/ 513776 w 3203689"/>
              <a:gd name="connsiteY2" fmla="*/ 1557106 h 1927476"/>
              <a:gd name="connsiteX3" fmla="*/ 431608 w 3203689"/>
              <a:gd name="connsiteY3" fmla="*/ 1574105 h 1927476"/>
              <a:gd name="connsiteX4" fmla="*/ 1221999 w 3203689"/>
              <a:gd name="connsiteY4" fmla="*/ 1744098 h 1927476"/>
              <a:gd name="connsiteX5" fmla="*/ 1172461 w 3203689"/>
              <a:gd name="connsiteY5" fmla="*/ 1666463 h 1927476"/>
              <a:gd name="connsiteX6" fmla="*/ 2137794 w 3203689"/>
              <a:gd name="connsiteY6" fmla="*/ 1550502 h 1927476"/>
              <a:gd name="connsiteX7" fmla="*/ 2117994 w 3203689"/>
              <a:gd name="connsiteY7" fmla="*/ 1635677 h 1927476"/>
              <a:gd name="connsiteX8" fmla="*/ 2530988 w 3203689"/>
              <a:gd name="connsiteY8" fmla="*/ 1024150 h 1927476"/>
              <a:gd name="connsiteX9" fmla="*/ 2772080 w 3203689"/>
              <a:gd name="connsiteY9" fmla="*/ 1342540 h 1927476"/>
              <a:gd name="connsiteX10" fmla="*/ 3099717 w 3203689"/>
              <a:gd name="connsiteY10" fmla="*/ 685057 h 1927476"/>
              <a:gd name="connsiteX11" fmla="*/ 2992334 w 3203689"/>
              <a:gd name="connsiteY11" fmla="*/ 804453 h 1927476"/>
              <a:gd name="connsiteX12" fmla="*/ 2842087 w 3203689"/>
              <a:gd name="connsiteY12" fmla="*/ 242094 h 1927476"/>
              <a:gd name="connsiteX13" fmla="*/ 2847723 w 3203689"/>
              <a:gd name="connsiteY13" fmla="*/ 298491 h 1927476"/>
              <a:gd name="connsiteX14" fmla="*/ 2156408 w 3203689"/>
              <a:gd name="connsiteY14" fmla="*/ 176328 h 1927476"/>
              <a:gd name="connsiteX15" fmla="*/ 2211435 w 3203689"/>
              <a:gd name="connsiteY15" fmla="*/ 104404 h 1927476"/>
              <a:gd name="connsiteX16" fmla="*/ 1641964 w 3203689"/>
              <a:gd name="connsiteY16" fmla="*/ 210594 h 1927476"/>
              <a:gd name="connsiteX17" fmla="*/ 1668588 w 3203689"/>
              <a:gd name="connsiteY17" fmla="*/ 148576 h 1927476"/>
              <a:gd name="connsiteX18" fmla="*/ 1038232 w 3203689"/>
              <a:gd name="connsiteY18" fmla="*/ 231654 h 1927476"/>
              <a:gd name="connsiteX19" fmla="*/ 1134639 w 3203689"/>
              <a:gd name="connsiteY19" fmla="*/ 291798 h 1927476"/>
              <a:gd name="connsiteX20" fmla="*/ 306056 w 3203689"/>
              <a:gd name="connsiteY20" fmla="*/ 704465 h 1927476"/>
              <a:gd name="connsiteX21" fmla="*/ 289221 w 3203689"/>
              <a:gd name="connsiteY21" fmla="*/ 641153 h 192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3689" h="1927476" fill="none" extrusionOk="0">
                <a:moveTo>
                  <a:pt x="289221" y="641153"/>
                </a:moveTo>
                <a:cubicBezTo>
                  <a:pt x="277765" y="527394"/>
                  <a:pt x="334385" y="371847"/>
                  <a:pt x="416998" y="308173"/>
                </a:cubicBezTo>
                <a:cubicBezTo>
                  <a:pt x="594811" y="209785"/>
                  <a:pt x="848040" y="134078"/>
                  <a:pt x="1038603" y="232100"/>
                </a:cubicBezTo>
                <a:cubicBezTo>
                  <a:pt x="1173549" y="-1155"/>
                  <a:pt x="1452805" y="-32370"/>
                  <a:pt x="1665325" y="153127"/>
                </a:cubicBezTo>
                <a:cubicBezTo>
                  <a:pt x="1719035" y="98849"/>
                  <a:pt x="1808912" y="22063"/>
                  <a:pt x="1909532" y="8923"/>
                </a:cubicBezTo>
                <a:cubicBezTo>
                  <a:pt x="2024987" y="-1704"/>
                  <a:pt x="2134205" y="12262"/>
                  <a:pt x="2212399" y="110696"/>
                </a:cubicBezTo>
                <a:cubicBezTo>
                  <a:pt x="2319288" y="-5491"/>
                  <a:pt x="2477311" y="-13794"/>
                  <a:pt x="2629917" y="30786"/>
                </a:cubicBezTo>
                <a:cubicBezTo>
                  <a:pt x="2736825" y="57291"/>
                  <a:pt x="2809534" y="159379"/>
                  <a:pt x="2841642" y="248787"/>
                </a:cubicBezTo>
                <a:cubicBezTo>
                  <a:pt x="2969903" y="296119"/>
                  <a:pt x="3066002" y="348491"/>
                  <a:pt x="3113362" y="460363"/>
                </a:cubicBezTo>
                <a:cubicBezTo>
                  <a:pt x="3158576" y="522234"/>
                  <a:pt x="3132043" y="602772"/>
                  <a:pt x="3101200" y="689786"/>
                </a:cubicBezTo>
                <a:cubicBezTo>
                  <a:pt x="3202055" y="806902"/>
                  <a:pt x="3205993" y="921605"/>
                  <a:pt x="3190043" y="1040569"/>
                </a:cubicBezTo>
                <a:cubicBezTo>
                  <a:pt x="3131237" y="1213802"/>
                  <a:pt x="2981738" y="1342372"/>
                  <a:pt x="2773860" y="1347626"/>
                </a:cubicBezTo>
                <a:cubicBezTo>
                  <a:pt x="2774321" y="1450886"/>
                  <a:pt x="2735044" y="1522987"/>
                  <a:pt x="2624874" y="1610736"/>
                </a:cubicBezTo>
                <a:cubicBezTo>
                  <a:pt x="2465814" y="1713075"/>
                  <a:pt x="2274219" y="1744206"/>
                  <a:pt x="2117623" y="1642593"/>
                </a:cubicBezTo>
                <a:cubicBezTo>
                  <a:pt x="2057796" y="1767899"/>
                  <a:pt x="1926901" y="1860403"/>
                  <a:pt x="1755132" y="1923281"/>
                </a:cubicBezTo>
                <a:cubicBezTo>
                  <a:pt x="1547518" y="1967143"/>
                  <a:pt x="1334332" y="1858880"/>
                  <a:pt x="1222148" y="1751950"/>
                </a:cubicBezTo>
                <a:cubicBezTo>
                  <a:pt x="959039" y="1884590"/>
                  <a:pt x="590781" y="1799388"/>
                  <a:pt x="430421" y="1582671"/>
                </a:cubicBezTo>
                <a:cubicBezTo>
                  <a:pt x="266833" y="1589227"/>
                  <a:pt x="114496" y="1527989"/>
                  <a:pt x="82317" y="1394296"/>
                </a:cubicBezTo>
                <a:cubicBezTo>
                  <a:pt x="61648" y="1318742"/>
                  <a:pt x="77974" y="1217501"/>
                  <a:pt x="156698" y="1140021"/>
                </a:cubicBezTo>
                <a:cubicBezTo>
                  <a:pt x="69320" y="1085517"/>
                  <a:pt x="-16176" y="965041"/>
                  <a:pt x="-371" y="879143"/>
                </a:cubicBezTo>
                <a:cubicBezTo>
                  <a:pt x="19593" y="759057"/>
                  <a:pt x="143291" y="653363"/>
                  <a:pt x="286478" y="647266"/>
                </a:cubicBezTo>
                <a:cubicBezTo>
                  <a:pt x="287296" y="645732"/>
                  <a:pt x="288671" y="643041"/>
                  <a:pt x="289221" y="641153"/>
                </a:cubicBezTo>
                <a:close/>
              </a:path>
              <a:path w="3203689" h="1927476" fill="none" extrusionOk="0">
                <a:moveTo>
                  <a:pt x="-248791" y="1885534"/>
                </a:moveTo>
                <a:cubicBezTo>
                  <a:pt x="-248305" y="1910922"/>
                  <a:pt x="-272269" y="1938092"/>
                  <a:pt x="-302332" y="1939075"/>
                </a:cubicBezTo>
                <a:cubicBezTo>
                  <a:pt x="-331276" y="1939696"/>
                  <a:pt x="-355450" y="1916549"/>
                  <a:pt x="-355873" y="1885534"/>
                </a:cubicBezTo>
                <a:cubicBezTo>
                  <a:pt x="-349646" y="1855503"/>
                  <a:pt x="-331889" y="1833904"/>
                  <a:pt x="-302332" y="1831993"/>
                </a:cubicBezTo>
                <a:cubicBezTo>
                  <a:pt x="-269888" y="1836073"/>
                  <a:pt x="-248533" y="1858470"/>
                  <a:pt x="-248791" y="1885534"/>
                </a:cubicBezTo>
                <a:close/>
              </a:path>
              <a:path w="3203689" h="1927476" fill="none" extrusionOk="0">
                <a:moveTo>
                  <a:pt x="-8657" y="1795206"/>
                </a:moveTo>
                <a:cubicBezTo>
                  <a:pt x="-17063" y="1861495"/>
                  <a:pt x="-56468" y="1900623"/>
                  <a:pt x="-115739" y="1902288"/>
                </a:cubicBezTo>
                <a:cubicBezTo>
                  <a:pt x="-163343" y="1895945"/>
                  <a:pt x="-232197" y="1843257"/>
                  <a:pt x="-222821" y="1795206"/>
                </a:cubicBezTo>
                <a:cubicBezTo>
                  <a:pt x="-213835" y="1734108"/>
                  <a:pt x="-178293" y="1680867"/>
                  <a:pt x="-115739" y="1688124"/>
                </a:cubicBezTo>
                <a:cubicBezTo>
                  <a:pt x="-52986" y="1681956"/>
                  <a:pt x="1496" y="1745280"/>
                  <a:pt x="-8657" y="1795206"/>
                </a:cubicBezTo>
                <a:close/>
              </a:path>
              <a:path w="3203689" h="1927476" fill="none" extrusionOk="0">
                <a:moveTo>
                  <a:pt x="327860" y="1658220"/>
                </a:moveTo>
                <a:cubicBezTo>
                  <a:pt x="337189" y="1745797"/>
                  <a:pt x="247568" y="1836498"/>
                  <a:pt x="167237" y="1818843"/>
                </a:cubicBezTo>
                <a:cubicBezTo>
                  <a:pt x="67725" y="1816365"/>
                  <a:pt x="5118" y="1744286"/>
                  <a:pt x="6614" y="1658220"/>
                </a:cubicBezTo>
                <a:cubicBezTo>
                  <a:pt x="6752" y="1559825"/>
                  <a:pt x="83421" y="1476184"/>
                  <a:pt x="167237" y="1497597"/>
                </a:cubicBezTo>
                <a:cubicBezTo>
                  <a:pt x="252860" y="1513667"/>
                  <a:pt x="330750" y="1575789"/>
                  <a:pt x="327860" y="1658220"/>
                </a:cubicBezTo>
                <a:close/>
              </a:path>
              <a:path w="3203689" h="1927476" fill="none" extrusionOk="0">
                <a:moveTo>
                  <a:pt x="348030" y="1167952"/>
                </a:moveTo>
                <a:cubicBezTo>
                  <a:pt x="280084" y="1178308"/>
                  <a:pt x="224122" y="1153486"/>
                  <a:pt x="160184" y="1132392"/>
                </a:cubicBezTo>
                <a:moveTo>
                  <a:pt x="513776" y="1557106"/>
                </a:moveTo>
                <a:cubicBezTo>
                  <a:pt x="491299" y="1566494"/>
                  <a:pt x="457208" y="1574592"/>
                  <a:pt x="431608" y="1574105"/>
                </a:cubicBezTo>
                <a:moveTo>
                  <a:pt x="1221999" y="1744098"/>
                </a:moveTo>
                <a:cubicBezTo>
                  <a:pt x="1197483" y="1722738"/>
                  <a:pt x="1178555" y="1695261"/>
                  <a:pt x="1172461" y="1666463"/>
                </a:cubicBezTo>
                <a:moveTo>
                  <a:pt x="2137794" y="1550502"/>
                </a:moveTo>
                <a:cubicBezTo>
                  <a:pt x="2138630" y="1584155"/>
                  <a:pt x="2133889" y="1608256"/>
                  <a:pt x="2117994" y="1635677"/>
                </a:cubicBezTo>
                <a:moveTo>
                  <a:pt x="2530988" y="1024150"/>
                </a:moveTo>
                <a:cubicBezTo>
                  <a:pt x="2700905" y="1080294"/>
                  <a:pt x="2774382" y="1203788"/>
                  <a:pt x="2772080" y="1342540"/>
                </a:cubicBezTo>
                <a:moveTo>
                  <a:pt x="3099717" y="685057"/>
                </a:moveTo>
                <a:cubicBezTo>
                  <a:pt x="3072688" y="742649"/>
                  <a:pt x="3043011" y="779159"/>
                  <a:pt x="2992334" y="804453"/>
                </a:cubicBezTo>
                <a:moveTo>
                  <a:pt x="2842087" y="242094"/>
                </a:moveTo>
                <a:cubicBezTo>
                  <a:pt x="2843643" y="260433"/>
                  <a:pt x="2850393" y="278217"/>
                  <a:pt x="2847723" y="298491"/>
                </a:cubicBezTo>
                <a:moveTo>
                  <a:pt x="2156408" y="176328"/>
                </a:moveTo>
                <a:cubicBezTo>
                  <a:pt x="2169552" y="147903"/>
                  <a:pt x="2190313" y="122495"/>
                  <a:pt x="2211435" y="104404"/>
                </a:cubicBezTo>
                <a:moveTo>
                  <a:pt x="1641964" y="210594"/>
                </a:moveTo>
                <a:cubicBezTo>
                  <a:pt x="1646377" y="194194"/>
                  <a:pt x="1658315" y="167996"/>
                  <a:pt x="1668588" y="148576"/>
                </a:cubicBezTo>
                <a:moveTo>
                  <a:pt x="1038232" y="231654"/>
                </a:moveTo>
                <a:cubicBezTo>
                  <a:pt x="1076832" y="245592"/>
                  <a:pt x="1104664" y="264313"/>
                  <a:pt x="1134639" y="291798"/>
                </a:cubicBezTo>
                <a:moveTo>
                  <a:pt x="306056" y="704465"/>
                </a:moveTo>
                <a:cubicBezTo>
                  <a:pt x="300579" y="681056"/>
                  <a:pt x="292831" y="663130"/>
                  <a:pt x="289221" y="641153"/>
                </a:cubicBezTo>
              </a:path>
              <a:path w="3203689" h="1927476" stroke="0" extrusionOk="0">
                <a:moveTo>
                  <a:pt x="289221" y="641153"/>
                </a:moveTo>
                <a:cubicBezTo>
                  <a:pt x="282091" y="509880"/>
                  <a:pt x="310088" y="403184"/>
                  <a:pt x="416998" y="308173"/>
                </a:cubicBezTo>
                <a:cubicBezTo>
                  <a:pt x="553574" y="168968"/>
                  <a:pt x="847888" y="137113"/>
                  <a:pt x="1038603" y="232100"/>
                </a:cubicBezTo>
                <a:cubicBezTo>
                  <a:pt x="1198313" y="43244"/>
                  <a:pt x="1451228" y="10224"/>
                  <a:pt x="1665325" y="153127"/>
                </a:cubicBezTo>
                <a:cubicBezTo>
                  <a:pt x="1737345" y="74398"/>
                  <a:pt x="1795477" y="4133"/>
                  <a:pt x="1909532" y="8923"/>
                </a:cubicBezTo>
                <a:cubicBezTo>
                  <a:pt x="2016937" y="-7963"/>
                  <a:pt x="2143184" y="43867"/>
                  <a:pt x="2212399" y="110696"/>
                </a:cubicBezTo>
                <a:cubicBezTo>
                  <a:pt x="2293438" y="26722"/>
                  <a:pt x="2472060" y="-38005"/>
                  <a:pt x="2629917" y="30786"/>
                </a:cubicBezTo>
                <a:cubicBezTo>
                  <a:pt x="2740630" y="73093"/>
                  <a:pt x="2824496" y="133650"/>
                  <a:pt x="2841642" y="248787"/>
                </a:cubicBezTo>
                <a:cubicBezTo>
                  <a:pt x="2955400" y="258031"/>
                  <a:pt x="3083389" y="346385"/>
                  <a:pt x="3113362" y="460363"/>
                </a:cubicBezTo>
                <a:cubicBezTo>
                  <a:pt x="3146726" y="535863"/>
                  <a:pt x="3136927" y="616422"/>
                  <a:pt x="3101200" y="689786"/>
                </a:cubicBezTo>
                <a:cubicBezTo>
                  <a:pt x="3204353" y="786761"/>
                  <a:pt x="3223458" y="931447"/>
                  <a:pt x="3190043" y="1040569"/>
                </a:cubicBezTo>
                <a:cubicBezTo>
                  <a:pt x="3147135" y="1195594"/>
                  <a:pt x="2977649" y="1328304"/>
                  <a:pt x="2773860" y="1347626"/>
                </a:cubicBezTo>
                <a:cubicBezTo>
                  <a:pt x="2774479" y="1438624"/>
                  <a:pt x="2700380" y="1534914"/>
                  <a:pt x="2624874" y="1610736"/>
                </a:cubicBezTo>
                <a:cubicBezTo>
                  <a:pt x="2489717" y="1705464"/>
                  <a:pt x="2272487" y="1711028"/>
                  <a:pt x="2117623" y="1642593"/>
                </a:cubicBezTo>
                <a:cubicBezTo>
                  <a:pt x="2073086" y="1750356"/>
                  <a:pt x="1970533" y="1898692"/>
                  <a:pt x="1755132" y="1923281"/>
                </a:cubicBezTo>
                <a:cubicBezTo>
                  <a:pt x="1549594" y="1970788"/>
                  <a:pt x="1332074" y="1908867"/>
                  <a:pt x="1222148" y="1751950"/>
                </a:cubicBezTo>
                <a:cubicBezTo>
                  <a:pt x="1003866" y="1914099"/>
                  <a:pt x="569694" y="1806331"/>
                  <a:pt x="430421" y="1582671"/>
                </a:cubicBezTo>
                <a:cubicBezTo>
                  <a:pt x="253967" y="1605639"/>
                  <a:pt x="129291" y="1527019"/>
                  <a:pt x="82317" y="1394296"/>
                </a:cubicBezTo>
                <a:cubicBezTo>
                  <a:pt x="56756" y="1299639"/>
                  <a:pt x="97306" y="1200753"/>
                  <a:pt x="156698" y="1140021"/>
                </a:cubicBezTo>
                <a:cubicBezTo>
                  <a:pt x="62943" y="1101256"/>
                  <a:pt x="-6014" y="975970"/>
                  <a:pt x="-371" y="879143"/>
                </a:cubicBezTo>
                <a:cubicBezTo>
                  <a:pt x="7004" y="742121"/>
                  <a:pt x="110243" y="681343"/>
                  <a:pt x="286478" y="647266"/>
                </a:cubicBezTo>
                <a:cubicBezTo>
                  <a:pt x="287651" y="645023"/>
                  <a:pt x="288681" y="643238"/>
                  <a:pt x="289221" y="641153"/>
                </a:cubicBezTo>
                <a:close/>
              </a:path>
              <a:path w="3203689" h="1927476" stroke="0" extrusionOk="0">
                <a:moveTo>
                  <a:pt x="-248791" y="1885534"/>
                </a:moveTo>
                <a:cubicBezTo>
                  <a:pt x="-247233" y="1916676"/>
                  <a:pt x="-271327" y="1938749"/>
                  <a:pt x="-302332" y="1939075"/>
                </a:cubicBezTo>
                <a:cubicBezTo>
                  <a:pt x="-330330" y="1943935"/>
                  <a:pt x="-350365" y="1915608"/>
                  <a:pt x="-355873" y="1885534"/>
                </a:cubicBezTo>
                <a:cubicBezTo>
                  <a:pt x="-354208" y="1861586"/>
                  <a:pt x="-331489" y="1835322"/>
                  <a:pt x="-302332" y="1831993"/>
                </a:cubicBezTo>
                <a:cubicBezTo>
                  <a:pt x="-272207" y="1829854"/>
                  <a:pt x="-248482" y="1854853"/>
                  <a:pt x="-248791" y="1885534"/>
                </a:cubicBezTo>
                <a:close/>
              </a:path>
              <a:path w="3203689" h="1927476" stroke="0" extrusionOk="0">
                <a:moveTo>
                  <a:pt x="-8657" y="1795206"/>
                </a:moveTo>
                <a:cubicBezTo>
                  <a:pt x="-14278" y="1855245"/>
                  <a:pt x="-45345" y="1904347"/>
                  <a:pt x="-115739" y="1902288"/>
                </a:cubicBezTo>
                <a:cubicBezTo>
                  <a:pt x="-186673" y="1903630"/>
                  <a:pt x="-232953" y="1863437"/>
                  <a:pt x="-222821" y="1795206"/>
                </a:cubicBezTo>
                <a:cubicBezTo>
                  <a:pt x="-225698" y="1740233"/>
                  <a:pt x="-185825" y="1697417"/>
                  <a:pt x="-115739" y="1688124"/>
                </a:cubicBezTo>
                <a:cubicBezTo>
                  <a:pt x="-50544" y="1700060"/>
                  <a:pt x="-5441" y="1742189"/>
                  <a:pt x="-8657" y="1795206"/>
                </a:cubicBezTo>
                <a:close/>
              </a:path>
              <a:path w="3203689" h="1927476" stroke="0" extrusionOk="0">
                <a:moveTo>
                  <a:pt x="327860" y="1658220"/>
                </a:moveTo>
                <a:cubicBezTo>
                  <a:pt x="334508" y="1737173"/>
                  <a:pt x="237501" y="1817602"/>
                  <a:pt x="167237" y="1818843"/>
                </a:cubicBezTo>
                <a:cubicBezTo>
                  <a:pt x="70192" y="1820150"/>
                  <a:pt x="-9715" y="1755096"/>
                  <a:pt x="6614" y="1658220"/>
                </a:cubicBezTo>
                <a:cubicBezTo>
                  <a:pt x="6118" y="1573992"/>
                  <a:pt x="83498" y="1506382"/>
                  <a:pt x="167237" y="1497597"/>
                </a:cubicBezTo>
                <a:cubicBezTo>
                  <a:pt x="252714" y="1494729"/>
                  <a:pt x="332885" y="1579205"/>
                  <a:pt x="327860" y="1658220"/>
                </a:cubicBezTo>
                <a:close/>
              </a:path>
              <a:path w="3203689" h="1927476" fill="none" stroke="0" extrusionOk="0">
                <a:moveTo>
                  <a:pt x="348030" y="1167952"/>
                </a:moveTo>
                <a:cubicBezTo>
                  <a:pt x="280096" y="1161400"/>
                  <a:pt x="216793" y="1163932"/>
                  <a:pt x="160184" y="1132392"/>
                </a:cubicBezTo>
                <a:moveTo>
                  <a:pt x="513776" y="1557106"/>
                </a:moveTo>
                <a:cubicBezTo>
                  <a:pt x="486729" y="1562244"/>
                  <a:pt x="460633" y="1572185"/>
                  <a:pt x="431608" y="1574105"/>
                </a:cubicBezTo>
                <a:moveTo>
                  <a:pt x="1221999" y="1744098"/>
                </a:moveTo>
                <a:cubicBezTo>
                  <a:pt x="1199058" y="1714440"/>
                  <a:pt x="1190052" y="1690426"/>
                  <a:pt x="1172461" y="1666463"/>
                </a:cubicBezTo>
                <a:moveTo>
                  <a:pt x="2137794" y="1550502"/>
                </a:moveTo>
                <a:cubicBezTo>
                  <a:pt x="2131717" y="1580084"/>
                  <a:pt x="2130668" y="1609152"/>
                  <a:pt x="2117994" y="1635677"/>
                </a:cubicBezTo>
                <a:moveTo>
                  <a:pt x="2530988" y="1024150"/>
                </a:moveTo>
                <a:cubicBezTo>
                  <a:pt x="2648651" y="1079539"/>
                  <a:pt x="2776146" y="1212424"/>
                  <a:pt x="2772080" y="1342540"/>
                </a:cubicBezTo>
                <a:moveTo>
                  <a:pt x="3099717" y="685057"/>
                </a:moveTo>
                <a:cubicBezTo>
                  <a:pt x="3079963" y="736956"/>
                  <a:pt x="3032937" y="783673"/>
                  <a:pt x="2992334" y="804453"/>
                </a:cubicBezTo>
                <a:moveTo>
                  <a:pt x="2842087" y="242094"/>
                </a:moveTo>
                <a:cubicBezTo>
                  <a:pt x="2845877" y="257312"/>
                  <a:pt x="2849315" y="281733"/>
                  <a:pt x="2847723" y="298491"/>
                </a:cubicBezTo>
                <a:moveTo>
                  <a:pt x="2156408" y="176328"/>
                </a:moveTo>
                <a:cubicBezTo>
                  <a:pt x="2169556" y="154472"/>
                  <a:pt x="2188545" y="119773"/>
                  <a:pt x="2211435" y="104404"/>
                </a:cubicBezTo>
                <a:moveTo>
                  <a:pt x="1641964" y="210594"/>
                </a:moveTo>
                <a:cubicBezTo>
                  <a:pt x="1647678" y="188425"/>
                  <a:pt x="1653781" y="171073"/>
                  <a:pt x="1668588" y="148576"/>
                </a:cubicBezTo>
                <a:moveTo>
                  <a:pt x="1038232" y="231654"/>
                </a:moveTo>
                <a:cubicBezTo>
                  <a:pt x="1079148" y="250888"/>
                  <a:pt x="1108189" y="270806"/>
                  <a:pt x="1134639" y="291798"/>
                </a:cubicBezTo>
                <a:moveTo>
                  <a:pt x="306056" y="704465"/>
                </a:moveTo>
                <a:cubicBezTo>
                  <a:pt x="293115" y="684196"/>
                  <a:pt x="291551" y="658865"/>
                  <a:pt x="289221" y="641153"/>
                </a:cubicBezTo>
              </a:path>
            </a:pathLst>
          </a:custGeom>
          <a:solidFill>
            <a:schemeClr val="bg1">
              <a:lumMod val="95000"/>
            </a:schemeClr>
          </a:solidFill>
          <a:ln w="38100">
            <a:solidFill>
              <a:schemeClr val="tx1"/>
            </a:solidFill>
            <a:extLst>
              <a:ext uri="{C807C97D-BFC1-408E-A445-0C87EB9F89A2}">
                <ask:lineSketchStyleProps xmlns:ask="http://schemas.microsoft.com/office/drawing/2018/sketchyshapes" sd="4222757554">
                  <a:prstGeom prst="cloudCallout">
                    <a:avLst>
                      <a:gd name="adj1" fmla="val -59437"/>
                      <a:gd name="adj2" fmla="val 4782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600">
                <a:solidFill>
                  <a:schemeClr val="tx1"/>
                </a:solidFill>
              </a:rPr>
              <a:t>DU?</a:t>
            </a:r>
          </a:p>
        </p:txBody>
      </p:sp>
      <p:sp>
        <p:nvSpPr>
          <p:cNvPr id="7" name="Wolkenförmige Legende 6">
            <a:extLst>
              <a:ext uri="{FF2B5EF4-FFF2-40B4-BE49-F238E27FC236}">
                <a16:creationId xmlns:a16="http://schemas.microsoft.com/office/drawing/2014/main" id="{3A6FC74C-2A69-F041-924F-3795C0BDE1DD}"/>
              </a:ext>
            </a:extLst>
          </p:cNvPr>
          <p:cNvSpPr/>
          <p:nvPr/>
        </p:nvSpPr>
        <p:spPr>
          <a:xfrm>
            <a:off x="1165477" y="111314"/>
            <a:ext cx="3203689" cy="1927476"/>
          </a:xfrm>
          <a:custGeom>
            <a:avLst/>
            <a:gdLst>
              <a:gd name="connsiteX0" fmla="*/ 289221 w 3203689"/>
              <a:gd name="connsiteY0" fmla="*/ 641153 h 1927476"/>
              <a:gd name="connsiteX1" fmla="*/ 416998 w 3203689"/>
              <a:gd name="connsiteY1" fmla="*/ 308173 h 1927476"/>
              <a:gd name="connsiteX2" fmla="*/ 1038603 w 3203689"/>
              <a:gd name="connsiteY2" fmla="*/ 232100 h 1927476"/>
              <a:gd name="connsiteX3" fmla="*/ 1665325 w 3203689"/>
              <a:gd name="connsiteY3" fmla="*/ 153127 h 1927476"/>
              <a:gd name="connsiteX4" fmla="*/ 1909532 w 3203689"/>
              <a:gd name="connsiteY4" fmla="*/ 8923 h 1927476"/>
              <a:gd name="connsiteX5" fmla="*/ 2212399 w 3203689"/>
              <a:gd name="connsiteY5" fmla="*/ 110696 h 1927476"/>
              <a:gd name="connsiteX6" fmla="*/ 2629917 w 3203689"/>
              <a:gd name="connsiteY6" fmla="*/ 30786 h 1927476"/>
              <a:gd name="connsiteX7" fmla="*/ 2841642 w 3203689"/>
              <a:gd name="connsiteY7" fmla="*/ 248787 h 1927476"/>
              <a:gd name="connsiteX8" fmla="*/ 3113362 w 3203689"/>
              <a:gd name="connsiteY8" fmla="*/ 460363 h 1927476"/>
              <a:gd name="connsiteX9" fmla="*/ 3101200 w 3203689"/>
              <a:gd name="connsiteY9" fmla="*/ 689786 h 1927476"/>
              <a:gd name="connsiteX10" fmla="*/ 3190043 w 3203689"/>
              <a:gd name="connsiteY10" fmla="*/ 1040569 h 1927476"/>
              <a:gd name="connsiteX11" fmla="*/ 2773860 w 3203689"/>
              <a:gd name="connsiteY11" fmla="*/ 1347626 h 1927476"/>
              <a:gd name="connsiteX12" fmla="*/ 2624874 w 3203689"/>
              <a:gd name="connsiteY12" fmla="*/ 1610736 h 1927476"/>
              <a:gd name="connsiteX13" fmla="*/ 2117623 w 3203689"/>
              <a:gd name="connsiteY13" fmla="*/ 1642593 h 1927476"/>
              <a:gd name="connsiteX14" fmla="*/ 1755132 w 3203689"/>
              <a:gd name="connsiteY14" fmla="*/ 1923281 h 1927476"/>
              <a:gd name="connsiteX15" fmla="*/ 1222148 w 3203689"/>
              <a:gd name="connsiteY15" fmla="*/ 1751950 h 1927476"/>
              <a:gd name="connsiteX16" fmla="*/ 430421 w 3203689"/>
              <a:gd name="connsiteY16" fmla="*/ 1582671 h 1927476"/>
              <a:gd name="connsiteX17" fmla="*/ 82317 w 3203689"/>
              <a:gd name="connsiteY17" fmla="*/ 1394296 h 1927476"/>
              <a:gd name="connsiteX18" fmla="*/ 156698 w 3203689"/>
              <a:gd name="connsiteY18" fmla="*/ 1140021 h 1927476"/>
              <a:gd name="connsiteX19" fmla="*/ -371 w 3203689"/>
              <a:gd name="connsiteY19" fmla="*/ 879143 h 1927476"/>
              <a:gd name="connsiteX20" fmla="*/ 286478 w 3203689"/>
              <a:gd name="connsiteY20" fmla="*/ 647266 h 1927476"/>
              <a:gd name="connsiteX21" fmla="*/ 289221 w 3203689"/>
              <a:gd name="connsiteY21" fmla="*/ 641153 h 1927476"/>
              <a:gd name="connsiteX0" fmla="*/ 3415396 w 3203689"/>
              <a:gd name="connsiteY0" fmla="*/ 1918417 h 1927476"/>
              <a:gd name="connsiteX1" fmla="*/ 3361855 w 3203689"/>
              <a:gd name="connsiteY1" fmla="*/ 1971958 h 1927476"/>
              <a:gd name="connsiteX2" fmla="*/ 3308314 w 3203689"/>
              <a:gd name="connsiteY2" fmla="*/ 1918417 h 1927476"/>
              <a:gd name="connsiteX3" fmla="*/ 3361855 w 3203689"/>
              <a:gd name="connsiteY3" fmla="*/ 1864876 h 1927476"/>
              <a:gd name="connsiteX4" fmla="*/ 3415396 w 3203689"/>
              <a:gd name="connsiteY4" fmla="*/ 1918417 h 1927476"/>
              <a:gd name="connsiteX0" fmla="*/ 3310212 w 3203689"/>
              <a:gd name="connsiteY0" fmla="*/ 1832320 h 1927476"/>
              <a:gd name="connsiteX1" fmla="*/ 3203130 w 3203689"/>
              <a:gd name="connsiteY1" fmla="*/ 1939402 h 1927476"/>
              <a:gd name="connsiteX2" fmla="*/ 3096048 w 3203689"/>
              <a:gd name="connsiteY2" fmla="*/ 1832320 h 1927476"/>
              <a:gd name="connsiteX3" fmla="*/ 3203130 w 3203689"/>
              <a:gd name="connsiteY3" fmla="*/ 1725238 h 1927476"/>
              <a:gd name="connsiteX4" fmla="*/ 3310212 w 3203689"/>
              <a:gd name="connsiteY4" fmla="*/ 1832320 h 1927476"/>
              <a:gd name="connsiteX0" fmla="*/ 3110901 w 3203689"/>
              <a:gd name="connsiteY0" fmla="*/ 1695166 h 1927476"/>
              <a:gd name="connsiteX1" fmla="*/ 2950278 w 3203689"/>
              <a:gd name="connsiteY1" fmla="*/ 1855789 h 1927476"/>
              <a:gd name="connsiteX2" fmla="*/ 2789655 w 3203689"/>
              <a:gd name="connsiteY2" fmla="*/ 1695166 h 1927476"/>
              <a:gd name="connsiteX3" fmla="*/ 2950278 w 3203689"/>
              <a:gd name="connsiteY3" fmla="*/ 1534543 h 1927476"/>
              <a:gd name="connsiteX4" fmla="*/ 3110901 w 3203689"/>
              <a:gd name="connsiteY4" fmla="*/ 1695166 h 1927476"/>
              <a:gd name="connsiteX0" fmla="*/ 348030 w 3203689"/>
              <a:gd name="connsiteY0" fmla="*/ 1167952 h 1927476"/>
              <a:gd name="connsiteX1" fmla="*/ 160184 w 3203689"/>
              <a:gd name="connsiteY1" fmla="*/ 1132392 h 1927476"/>
              <a:gd name="connsiteX2" fmla="*/ 513776 w 3203689"/>
              <a:gd name="connsiteY2" fmla="*/ 1557106 h 1927476"/>
              <a:gd name="connsiteX3" fmla="*/ 431608 w 3203689"/>
              <a:gd name="connsiteY3" fmla="*/ 1574105 h 1927476"/>
              <a:gd name="connsiteX4" fmla="*/ 1221999 w 3203689"/>
              <a:gd name="connsiteY4" fmla="*/ 1744098 h 1927476"/>
              <a:gd name="connsiteX5" fmla="*/ 1172461 w 3203689"/>
              <a:gd name="connsiteY5" fmla="*/ 1666463 h 1927476"/>
              <a:gd name="connsiteX6" fmla="*/ 2137794 w 3203689"/>
              <a:gd name="connsiteY6" fmla="*/ 1550502 h 1927476"/>
              <a:gd name="connsiteX7" fmla="*/ 2117994 w 3203689"/>
              <a:gd name="connsiteY7" fmla="*/ 1635677 h 1927476"/>
              <a:gd name="connsiteX8" fmla="*/ 2530988 w 3203689"/>
              <a:gd name="connsiteY8" fmla="*/ 1024150 h 1927476"/>
              <a:gd name="connsiteX9" fmla="*/ 2772080 w 3203689"/>
              <a:gd name="connsiteY9" fmla="*/ 1342540 h 1927476"/>
              <a:gd name="connsiteX10" fmla="*/ 3099717 w 3203689"/>
              <a:gd name="connsiteY10" fmla="*/ 685057 h 1927476"/>
              <a:gd name="connsiteX11" fmla="*/ 2992334 w 3203689"/>
              <a:gd name="connsiteY11" fmla="*/ 804453 h 1927476"/>
              <a:gd name="connsiteX12" fmla="*/ 2842087 w 3203689"/>
              <a:gd name="connsiteY12" fmla="*/ 242094 h 1927476"/>
              <a:gd name="connsiteX13" fmla="*/ 2847723 w 3203689"/>
              <a:gd name="connsiteY13" fmla="*/ 298491 h 1927476"/>
              <a:gd name="connsiteX14" fmla="*/ 2156408 w 3203689"/>
              <a:gd name="connsiteY14" fmla="*/ 176328 h 1927476"/>
              <a:gd name="connsiteX15" fmla="*/ 2211435 w 3203689"/>
              <a:gd name="connsiteY15" fmla="*/ 104404 h 1927476"/>
              <a:gd name="connsiteX16" fmla="*/ 1641964 w 3203689"/>
              <a:gd name="connsiteY16" fmla="*/ 210594 h 1927476"/>
              <a:gd name="connsiteX17" fmla="*/ 1668588 w 3203689"/>
              <a:gd name="connsiteY17" fmla="*/ 148576 h 1927476"/>
              <a:gd name="connsiteX18" fmla="*/ 1038232 w 3203689"/>
              <a:gd name="connsiteY18" fmla="*/ 231654 h 1927476"/>
              <a:gd name="connsiteX19" fmla="*/ 1134639 w 3203689"/>
              <a:gd name="connsiteY19" fmla="*/ 291798 h 1927476"/>
              <a:gd name="connsiteX20" fmla="*/ 306056 w 3203689"/>
              <a:gd name="connsiteY20" fmla="*/ 704465 h 1927476"/>
              <a:gd name="connsiteX21" fmla="*/ 289221 w 3203689"/>
              <a:gd name="connsiteY21" fmla="*/ 641153 h 192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3689" h="1927476" fill="none" extrusionOk="0">
                <a:moveTo>
                  <a:pt x="289221" y="641153"/>
                </a:moveTo>
                <a:cubicBezTo>
                  <a:pt x="277765" y="527394"/>
                  <a:pt x="334385" y="371847"/>
                  <a:pt x="416998" y="308173"/>
                </a:cubicBezTo>
                <a:cubicBezTo>
                  <a:pt x="594811" y="209785"/>
                  <a:pt x="848040" y="134078"/>
                  <a:pt x="1038603" y="232100"/>
                </a:cubicBezTo>
                <a:cubicBezTo>
                  <a:pt x="1173549" y="-1155"/>
                  <a:pt x="1452805" y="-32370"/>
                  <a:pt x="1665325" y="153127"/>
                </a:cubicBezTo>
                <a:cubicBezTo>
                  <a:pt x="1719035" y="98849"/>
                  <a:pt x="1808912" y="22063"/>
                  <a:pt x="1909532" y="8923"/>
                </a:cubicBezTo>
                <a:cubicBezTo>
                  <a:pt x="2024987" y="-1704"/>
                  <a:pt x="2134205" y="12262"/>
                  <a:pt x="2212399" y="110696"/>
                </a:cubicBezTo>
                <a:cubicBezTo>
                  <a:pt x="2319288" y="-5491"/>
                  <a:pt x="2477311" y="-13794"/>
                  <a:pt x="2629917" y="30786"/>
                </a:cubicBezTo>
                <a:cubicBezTo>
                  <a:pt x="2736825" y="57291"/>
                  <a:pt x="2809534" y="159379"/>
                  <a:pt x="2841642" y="248787"/>
                </a:cubicBezTo>
                <a:cubicBezTo>
                  <a:pt x="2969903" y="296119"/>
                  <a:pt x="3066002" y="348491"/>
                  <a:pt x="3113362" y="460363"/>
                </a:cubicBezTo>
                <a:cubicBezTo>
                  <a:pt x="3158576" y="522234"/>
                  <a:pt x="3132043" y="602772"/>
                  <a:pt x="3101200" y="689786"/>
                </a:cubicBezTo>
                <a:cubicBezTo>
                  <a:pt x="3202055" y="806902"/>
                  <a:pt x="3205993" y="921605"/>
                  <a:pt x="3190043" y="1040569"/>
                </a:cubicBezTo>
                <a:cubicBezTo>
                  <a:pt x="3131237" y="1213802"/>
                  <a:pt x="2981738" y="1342372"/>
                  <a:pt x="2773860" y="1347626"/>
                </a:cubicBezTo>
                <a:cubicBezTo>
                  <a:pt x="2774321" y="1450886"/>
                  <a:pt x="2735044" y="1522987"/>
                  <a:pt x="2624874" y="1610736"/>
                </a:cubicBezTo>
                <a:cubicBezTo>
                  <a:pt x="2465814" y="1713075"/>
                  <a:pt x="2274219" y="1744206"/>
                  <a:pt x="2117623" y="1642593"/>
                </a:cubicBezTo>
                <a:cubicBezTo>
                  <a:pt x="2057796" y="1767899"/>
                  <a:pt x="1926901" y="1860403"/>
                  <a:pt x="1755132" y="1923281"/>
                </a:cubicBezTo>
                <a:cubicBezTo>
                  <a:pt x="1547518" y="1967143"/>
                  <a:pt x="1334332" y="1858880"/>
                  <a:pt x="1222148" y="1751950"/>
                </a:cubicBezTo>
                <a:cubicBezTo>
                  <a:pt x="959039" y="1884590"/>
                  <a:pt x="590781" y="1799388"/>
                  <a:pt x="430421" y="1582671"/>
                </a:cubicBezTo>
                <a:cubicBezTo>
                  <a:pt x="266833" y="1589227"/>
                  <a:pt x="114496" y="1527989"/>
                  <a:pt x="82317" y="1394296"/>
                </a:cubicBezTo>
                <a:cubicBezTo>
                  <a:pt x="61648" y="1318742"/>
                  <a:pt x="77974" y="1217501"/>
                  <a:pt x="156698" y="1140021"/>
                </a:cubicBezTo>
                <a:cubicBezTo>
                  <a:pt x="69320" y="1085517"/>
                  <a:pt x="-16176" y="965041"/>
                  <a:pt x="-371" y="879143"/>
                </a:cubicBezTo>
                <a:cubicBezTo>
                  <a:pt x="19593" y="759057"/>
                  <a:pt x="143291" y="653363"/>
                  <a:pt x="286478" y="647266"/>
                </a:cubicBezTo>
                <a:cubicBezTo>
                  <a:pt x="287296" y="645732"/>
                  <a:pt x="288671" y="643041"/>
                  <a:pt x="289221" y="641153"/>
                </a:cubicBezTo>
                <a:close/>
              </a:path>
              <a:path w="3203689" h="1927476" fill="none" extrusionOk="0">
                <a:moveTo>
                  <a:pt x="3415396" y="1918417"/>
                </a:moveTo>
                <a:cubicBezTo>
                  <a:pt x="3415882" y="1943805"/>
                  <a:pt x="3391918" y="1970975"/>
                  <a:pt x="3361855" y="1971958"/>
                </a:cubicBezTo>
                <a:cubicBezTo>
                  <a:pt x="3332911" y="1972579"/>
                  <a:pt x="3308737" y="1949432"/>
                  <a:pt x="3308314" y="1918417"/>
                </a:cubicBezTo>
                <a:cubicBezTo>
                  <a:pt x="3314541" y="1888386"/>
                  <a:pt x="3332298" y="1866787"/>
                  <a:pt x="3361855" y="1864876"/>
                </a:cubicBezTo>
                <a:cubicBezTo>
                  <a:pt x="3394299" y="1868956"/>
                  <a:pt x="3415654" y="1891353"/>
                  <a:pt x="3415396" y="1918417"/>
                </a:cubicBezTo>
                <a:close/>
              </a:path>
              <a:path w="3203689" h="1927476" fill="none" extrusionOk="0">
                <a:moveTo>
                  <a:pt x="3310212" y="1832320"/>
                </a:moveTo>
                <a:cubicBezTo>
                  <a:pt x="3301806" y="1898609"/>
                  <a:pt x="3262401" y="1937737"/>
                  <a:pt x="3203130" y="1939402"/>
                </a:cubicBezTo>
                <a:cubicBezTo>
                  <a:pt x="3155526" y="1933059"/>
                  <a:pt x="3086672" y="1880371"/>
                  <a:pt x="3096048" y="1832320"/>
                </a:cubicBezTo>
                <a:cubicBezTo>
                  <a:pt x="3105034" y="1771222"/>
                  <a:pt x="3140576" y="1717981"/>
                  <a:pt x="3203130" y="1725238"/>
                </a:cubicBezTo>
                <a:cubicBezTo>
                  <a:pt x="3265883" y="1719070"/>
                  <a:pt x="3320365" y="1782394"/>
                  <a:pt x="3310212" y="1832320"/>
                </a:cubicBezTo>
                <a:close/>
              </a:path>
              <a:path w="3203689" h="1927476" fill="none" extrusionOk="0">
                <a:moveTo>
                  <a:pt x="3110901" y="1695166"/>
                </a:moveTo>
                <a:cubicBezTo>
                  <a:pt x="3120230" y="1782743"/>
                  <a:pt x="3030609" y="1873444"/>
                  <a:pt x="2950278" y="1855789"/>
                </a:cubicBezTo>
                <a:cubicBezTo>
                  <a:pt x="2850766" y="1853311"/>
                  <a:pt x="2788159" y="1781232"/>
                  <a:pt x="2789655" y="1695166"/>
                </a:cubicBezTo>
                <a:cubicBezTo>
                  <a:pt x="2789793" y="1596771"/>
                  <a:pt x="2866462" y="1513130"/>
                  <a:pt x="2950278" y="1534543"/>
                </a:cubicBezTo>
                <a:cubicBezTo>
                  <a:pt x="3035901" y="1550613"/>
                  <a:pt x="3113791" y="1612735"/>
                  <a:pt x="3110901" y="1695166"/>
                </a:cubicBezTo>
                <a:close/>
              </a:path>
              <a:path w="3203689" h="1927476" fill="none" extrusionOk="0">
                <a:moveTo>
                  <a:pt x="348030" y="1167952"/>
                </a:moveTo>
                <a:cubicBezTo>
                  <a:pt x="280084" y="1178308"/>
                  <a:pt x="224122" y="1153486"/>
                  <a:pt x="160184" y="1132392"/>
                </a:cubicBezTo>
                <a:moveTo>
                  <a:pt x="513776" y="1557106"/>
                </a:moveTo>
                <a:cubicBezTo>
                  <a:pt x="491299" y="1566494"/>
                  <a:pt x="457208" y="1574592"/>
                  <a:pt x="431608" y="1574105"/>
                </a:cubicBezTo>
                <a:moveTo>
                  <a:pt x="1221999" y="1744098"/>
                </a:moveTo>
                <a:cubicBezTo>
                  <a:pt x="1197483" y="1722738"/>
                  <a:pt x="1178555" y="1695261"/>
                  <a:pt x="1172461" y="1666463"/>
                </a:cubicBezTo>
                <a:moveTo>
                  <a:pt x="2137794" y="1550502"/>
                </a:moveTo>
                <a:cubicBezTo>
                  <a:pt x="2138630" y="1584155"/>
                  <a:pt x="2133889" y="1608256"/>
                  <a:pt x="2117994" y="1635677"/>
                </a:cubicBezTo>
                <a:moveTo>
                  <a:pt x="2530988" y="1024150"/>
                </a:moveTo>
                <a:cubicBezTo>
                  <a:pt x="2700905" y="1080294"/>
                  <a:pt x="2774382" y="1203788"/>
                  <a:pt x="2772080" y="1342540"/>
                </a:cubicBezTo>
                <a:moveTo>
                  <a:pt x="3099717" y="685057"/>
                </a:moveTo>
                <a:cubicBezTo>
                  <a:pt x="3072688" y="742649"/>
                  <a:pt x="3043011" y="779159"/>
                  <a:pt x="2992334" y="804453"/>
                </a:cubicBezTo>
                <a:moveTo>
                  <a:pt x="2842087" y="242094"/>
                </a:moveTo>
                <a:cubicBezTo>
                  <a:pt x="2843643" y="260433"/>
                  <a:pt x="2850393" y="278217"/>
                  <a:pt x="2847723" y="298491"/>
                </a:cubicBezTo>
                <a:moveTo>
                  <a:pt x="2156408" y="176328"/>
                </a:moveTo>
                <a:cubicBezTo>
                  <a:pt x="2169552" y="147903"/>
                  <a:pt x="2190313" y="122495"/>
                  <a:pt x="2211435" y="104404"/>
                </a:cubicBezTo>
                <a:moveTo>
                  <a:pt x="1641964" y="210594"/>
                </a:moveTo>
                <a:cubicBezTo>
                  <a:pt x="1646377" y="194194"/>
                  <a:pt x="1658315" y="167996"/>
                  <a:pt x="1668588" y="148576"/>
                </a:cubicBezTo>
                <a:moveTo>
                  <a:pt x="1038232" y="231654"/>
                </a:moveTo>
                <a:cubicBezTo>
                  <a:pt x="1076832" y="245592"/>
                  <a:pt x="1104664" y="264313"/>
                  <a:pt x="1134639" y="291798"/>
                </a:cubicBezTo>
                <a:moveTo>
                  <a:pt x="306056" y="704465"/>
                </a:moveTo>
                <a:cubicBezTo>
                  <a:pt x="300579" y="681056"/>
                  <a:pt x="292831" y="663130"/>
                  <a:pt x="289221" y="641153"/>
                </a:cubicBezTo>
              </a:path>
              <a:path w="3203689" h="1927476" stroke="0" extrusionOk="0">
                <a:moveTo>
                  <a:pt x="289221" y="641153"/>
                </a:moveTo>
                <a:cubicBezTo>
                  <a:pt x="282091" y="509880"/>
                  <a:pt x="310088" y="403184"/>
                  <a:pt x="416998" y="308173"/>
                </a:cubicBezTo>
                <a:cubicBezTo>
                  <a:pt x="553574" y="168968"/>
                  <a:pt x="847888" y="137113"/>
                  <a:pt x="1038603" y="232100"/>
                </a:cubicBezTo>
                <a:cubicBezTo>
                  <a:pt x="1198313" y="43244"/>
                  <a:pt x="1451228" y="10224"/>
                  <a:pt x="1665325" y="153127"/>
                </a:cubicBezTo>
                <a:cubicBezTo>
                  <a:pt x="1737345" y="74398"/>
                  <a:pt x="1795477" y="4133"/>
                  <a:pt x="1909532" y="8923"/>
                </a:cubicBezTo>
                <a:cubicBezTo>
                  <a:pt x="2016937" y="-7963"/>
                  <a:pt x="2143184" y="43867"/>
                  <a:pt x="2212399" y="110696"/>
                </a:cubicBezTo>
                <a:cubicBezTo>
                  <a:pt x="2293438" y="26722"/>
                  <a:pt x="2472060" y="-38005"/>
                  <a:pt x="2629917" y="30786"/>
                </a:cubicBezTo>
                <a:cubicBezTo>
                  <a:pt x="2740630" y="73093"/>
                  <a:pt x="2824496" y="133650"/>
                  <a:pt x="2841642" y="248787"/>
                </a:cubicBezTo>
                <a:cubicBezTo>
                  <a:pt x="2955400" y="258031"/>
                  <a:pt x="3083389" y="346385"/>
                  <a:pt x="3113362" y="460363"/>
                </a:cubicBezTo>
                <a:cubicBezTo>
                  <a:pt x="3146726" y="535863"/>
                  <a:pt x="3136927" y="616422"/>
                  <a:pt x="3101200" y="689786"/>
                </a:cubicBezTo>
                <a:cubicBezTo>
                  <a:pt x="3204353" y="786761"/>
                  <a:pt x="3223458" y="931447"/>
                  <a:pt x="3190043" y="1040569"/>
                </a:cubicBezTo>
                <a:cubicBezTo>
                  <a:pt x="3147135" y="1195594"/>
                  <a:pt x="2977649" y="1328304"/>
                  <a:pt x="2773860" y="1347626"/>
                </a:cubicBezTo>
                <a:cubicBezTo>
                  <a:pt x="2774479" y="1438624"/>
                  <a:pt x="2700380" y="1534914"/>
                  <a:pt x="2624874" y="1610736"/>
                </a:cubicBezTo>
                <a:cubicBezTo>
                  <a:pt x="2489717" y="1705464"/>
                  <a:pt x="2272487" y="1711028"/>
                  <a:pt x="2117623" y="1642593"/>
                </a:cubicBezTo>
                <a:cubicBezTo>
                  <a:pt x="2073086" y="1750356"/>
                  <a:pt x="1970533" y="1898692"/>
                  <a:pt x="1755132" y="1923281"/>
                </a:cubicBezTo>
                <a:cubicBezTo>
                  <a:pt x="1549594" y="1970788"/>
                  <a:pt x="1332074" y="1908867"/>
                  <a:pt x="1222148" y="1751950"/>
                </a:cubicBezTo>
                <a:cubicBezTo>
                  <a:pt x="1003866" y="1914099"/>
                  <a:pt x="569694" y="1806331"/>
                  <a:pt x="430421" y="1582671"/>
                </a:cubicBezTo>
                <a:cubicBezTo>
                  <a:pt x="253967" y="1605639"/>
                  <a:pt x="129291" y="1527019"/>
                  <a:pt x="82317" y="1394296"/>
                </a:cubicBezTo>
                <a:cubicBezTo>
                  <a:pt x="56756" y="1299639"/>
                  <a:pt x="97306" y="1200753"/>
                  <a:pt x="156698" y="1140021"/>
                </a:cubicBezTo>
                <a:cubicBezTo>
                  <a:pt x="62943" y="1101256"/>
                  <a:pt x="-6014" y="975970"/>
                  <a:pt x="-371" y="879143"/>
                </a:cubicBezTo>
                <a:cubicBezTo>
                  <a:pt x="7004" y="742121"/>
                  <a:pt x="110243" y="681343"/>
                  <a:pt x="286478" y="647266"/>
                </a:cubicBezTo>
                <a:cubicBezTo>
                  <a:pt x="287651" y="645023"/>
                  <a:pt x="288681" y="643238"/>
                  <a:pt x="289221" y="641153"/>
                </a:cubicBezTo>
                <a:close/>
              </a:path>
              <a:path w="3203689" h="1927476" stroke="0" extrusionOk="0">
                <a:moveTo>
                  <a:pt x="3415396" y="1918417"/>
                </a:moveTo>
                <a:cubicBezTo>
                  <a:pt x="3416954" y="1949559"/>
                  <a:pt x="3392860" y="1971632"/>
                  <a:pt x="3361855" y="1971958"/>
                </a:cubicBezTo>
                <a:cubicBezTo>
                  <a:pt x="3333857" y="1976818"/>
                  <a:pt x="3313822" y="1948491"/>
                  <a:pt x="3308314" y="1918417"/>
                </a:cubicBezTo>
                <a:cubicBezTo>
                  <a:pt x="3309979" y="1894469"/>
                  <a:pt x="3332698" y="1868205"/>
                  <a:pt x="3361855" y="1864876"/>
                </a:cubicBezTo>
                <a:cubicBezTo>
                  <a:pt x="3391980" y="1862737"/>
                  <a:pt x="3415705" y="1887736"/>
                  <a:pt x="3415396" y="1918417"/>
                </a:cubicBezTo>
                <a:close/>
              </a:path>
              <a:path w="3203689" h="1927476" stroke="0" extrusionOk="0">
                <a:moveTo>
                  <a:pt x="3310212" y="1832320"/>
                </a:moveTo>
                <a:cubicBezTo>
                  <a:pt x="3304591" y="1892359"/>
                  <a:pt x="3273524" y="1941461"/>
                  <a:pt x="3203130" y="1939402"/>
                </a:cubicBezTo>
                <a:cubicBezTo>
                  <a:pt x="3132196" y="1940744"/>
                  <a:pt x="3085916" y="1900551"/>
                  <a:pt x="3096048" y="1832320"/>
                </a:cubicBezTo>
                <a:cubicBezTo>
                  <a:pt x="3093171" y="1777347"/>
                  <a:pt x="3133044" y="1734531"/>
                  <a:pt x="3203130" y="1725238"/>
                </a:cubicBezTo>
                <a:cubicBezTo>
                  <a:pt x="3268325" y="1737174"/>
                  <a:pt x="3313428" y="1779303"/>
                  <a:pt x="3310212" y="1832320"/>
                </a:cubicBezTo>
                <a:close/>
              </a:path>
              <a:path w="3203689" h="1927476" stroke="0" extrusionOk="0">
                <a:moveTo>
                  <a:pt x="3110901" y="1695166"/>
                </a:moveTo>
                <a:cubicBezTo>
                  <a:pt x="3117549" y="1774119"/>
                  <a:pt x="3020542" y="1854548"/>
                  <a:pt x="2950278" y="1855789"/>
                </a:cubicBezTo>
                <a:cubicBezTo>
                  <a:pt x="2853233" y="1857096"/>
                  <a:pt x="2773326" y="1792042"/>
                  <a:pt x="2789655" y="1695166"/>
                </a:cubicBezTo>
                <a:cubicBezTo>
                  <a:pt x="2789159" y="1610938"/>
                  <a:pt x="2866539" y="1543328"/>
                  <a:pt x="2950278" y="1534543"/>
                </a:cubicBezTo>
                <a:cubicBezTo>
                  <a:pt x="3035755" y="1531675"/>
                  <a:pt x="3115926" y="1616151"/>
                  <a:pt x="3110901" y="1695166"/>
                </a:cubicBezTo>
                <a:close/>
              </a:path>
              <a:path w="3203689" h="1927476" fill="none" stroke="0" extrusionOk="0">
                <a:moveTo>
                  <a:pt x="348030" y="1167952"/>
                </a:moveTo>
                <a:cubicBezTo>
                  <a:pt x="280096" y="1161400"/>
                  <a:pt x="216793" y="1163932"/>
                  <a:pt x="160184" y="1132392"/>
                </a:cubicBezTo>
                <a:moveTo>
                  <a:pt x="513776" y="1557106"/>
                </a:moveTo>
                <a:cubicBezTo>
                  <a:pt x="486729" y="1562244"/>
                  <a:pt x="460633" y="1572185"/>
                  <a:pt x="431608" y="1574105"/>
                </a:cubicBezTo>
                <a:moveTo>
                  <a:pt x="1221999" y="1744098"/>
                </a:moveTo>
                <a:cubicBezTo>
                  <a:pt x="1199058" y="1714440"/>
                  <a:pt x="1190052" y="1690426"/>
                  <a:pt x="1172461" y="1666463"/>
                </a:cubicBezTo>
                <a:moveTo>
                  <a:pt x="2137794" y="1550502"/>
                </a:moveTo>
                <a:cubicBezTo>
                  <a:pt x="2131717" y="1580084"/>
                  <a:pt x="2130668" y="1609152"/>
                  <a:pt x="2117994" y="1635677"/>
                </a:cubicBezTo>
                <a:moveTo>
                  <a:pt x="2530988" y="1024150"/>
                </a:moveTo>
                <a:cubicBezTo>
                  <a:pt x="2648651" y="1079539"/>
                  <a:pt x="2776146" y="1212424"/>
                  <a:pt x="2772080" y="1342540"/>
                </a:cubicBezTo>
                <a:moveTo>
                  <a:pt x="3099717" y="685057"/>
                </a:moveTo>
                <a:cubicBezTo>
                  <a:pt x="3079963" y="736956"/>
                  <a:pt x="3032937" y="783673"/>
                  <a:pt x="2992334" y="804453"/>
                </a:cubicBezTo>
                <a:moveTo>
                  <a:pt x="2842087" y="242094"/>
                </a:moveTo>
                <a:cubicBezTo>
                  <a:pt x="2845877" y="257312"/>
                  <a:pt x="2849315" y="281733"/>
                  <a:pt x="2847723" y="298491"/>
                </a:cubicBezTo>
                <a:moveTo>
                  <a:pt x="2156408" y="176328"/>
                </a:moveTo>
                <a:cubicBezTo>
                  <a:pt x="2169556" y="154472"/>
                  <a:pt x="2188545" y="119773"/>
                  <a:pt x="2211435" y="104404"/>
                </a:cubicBezTo>
                <a:moveTo>
                  <a:pt x="1641964" y="210594"/>
                </a:moveTo>
                <a:cubicBezTo>
                  <a:pt x="1647678" y="188425"/>
                  <a:pt x="1653781" y="171073"/>
                  <a:pt x="1668588" y="148576"/>
                </a:cubicBezTo>
                <a:moveTo>
                  <a:pt x="1038232" y="231654"/>
                </a:moveTo>
                <a:cubicBezTo>
                  <a:pt x="1079148" y="250888"/>
                  <a:pt x="1108189" y="270806"/>
                  <a:pt x="1134639" y="291798"/>
                </a:cubicBezTo>
                <a:moveTo>
                  <a:pt x="306056" y="704465"/>
                </a:moveTo>
                <a:cubicBezTo>
                  <a:pt x="293115" y="684196"/>
                  <a:pt x="291551" y="658865"/>
                  <a:pt x="289221" y="641153"/>
                </a:cubicBezTo>
              </a:path>
            </a:pathLst>
          </a:custGeom>
          <a:solidFill>
            <a:schemeClr val="bg1">
              <a:lumMod val="95000"/>
            </a:schemeClr>
          </a:solidFill>
          <a:ln w="38100">
            <a:solidFill>
              <a:schemeClr val="tx1"/>
            </a:solidFill>
            <a:extLst>
              <a:ext uri="{C807C97D-BFC1-408E-A445-0C87EB9F89A2}">
                <ask:lineSketchStyleProps xmlns:ask="http://schemas.microsoft.com/office/drawing/2018/sketchyshapes" sd="4222757554">
                  <a:prstGeom prst="cloudCallout">
                    <a:avLst>
                      <a:gd name="adj1" fmla="val 54937"/>
                      <a:gd name="adj2" fmla="val 4953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6000">
                <a:solidFill>
                  <a:schemeClr val="tx1"/>
                </a:solidFill>
              </a:rPr>
              <a:t>SIE?</a:t>
            </a:r>
          </a:p>
        </p:txBody>
      </p:sp>
    </p:spTree>
    <p:extLst>
      <p:ext uri="{BB962C8B-B14F-4D97-AF65-F5344CB8AC3E}">
        <p14:creationId xmlns:p14="http://schemas.microsoft.com/office/powerpoint/2010/main" val="2924102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oftware, Multimedia-Software enthält.&#10;&#10;KI-generierte Inhalte können fehlerhaft sein.">
            <a:extLst>
              <a:ext uri="{FF2B5EF4-FFF2-40B4-BE49-F238E27FC236}">
                <a16:creationId xmlns:a16="http://schemas.microsoft.com/office/drawing/2014/main" id="{144E1B13-B8AA-72F7-84A0-20865C8F3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22437" cy="6858000"/>
          </a:xfrm>
          <a:prstGeom prst="rect">
            <a:avLst/>
          </a:prstGeom>
        </p:spPr>
      </p:pic>
      <p:sp>
        <p:nvSpPr>
          <p:cNvPr id="4" name="Textfeld 3">
            <a:extLst>
              <a:ext uri="{FF2B5EF4-FFF2-40B4-BE49-F238E27FC236}">
                <a16:creationId xmlns:a16="http://schemas.microsoft.com/office/drawing/2014/main" id="{790F73D7-57C3-B451-03F6-967BC71D10F3}"/>
              </a:ext>
            </a:extLst>
          </p:cNvPr>
          <p:cNvSpPr txBox="1"/>
          <p:nvPr/>
        </p:nvSpPr>
        <p:spPr>
          <a:xfrm>
            <a:off x="7605261" y="1382974"/>
            <a:ext cx="4114396" cy="1569660"/>
          </a:xfrm>
          <a:prstGeom prst="rect">
            <a:avLst/>
          </a:prstGeom>
          <a:noFill/>
        </p:spPr>
        <p:txBody>
          <a:bodyPr wrap="none" rtlCol="0">
            <a:spAutoFit/>
          </a:bodyPr>
          <a:lstStyle/>
          <a:p>
            <a:pPr algn="ctr"/>
            <a:r>
              <a:rPr lang="de-DE" sz="3200" dirty="0"/>
              <a:t>Verschlüsseln ist in</a:t>
            </a:r>
            <a:br>
              <a:rPr lang="de-DE" sz="3200" dirty="0"/>
            </a:br>
            <a:r>
              <a:rPr lang="de-DE" sz="3200" dirty="0"/>
              <a:t>OneNote Online</a:t>
            </a:r>
          </a:p>
          <a:p>
            <a:pPr algn="ctr"/>
            <a:r>
              <a:rPr lang="de-DE" sz="3200" dirty="0"/>
              <a:t>NICHT möglich!</a:t>
            </a:r>
          </a:p>
        </p:txBody>
      </p:sp>
      <p:pic>
        <p:nvPicPr>
          <p:cNvPr id="6" name="Grafik 5" descr="Ein Bild, das Cartoon, Animation, Animierter Cartoon enthält.&#10;&#10;KI-generierte Inhalte können fehlerhaft sein.">
            <a:extLst>
              <a:ext uri="{FF2B5EF4-FFF2-40B4-BE49-F238E27FC236}">
                <a16:creationId xmlns:a16="http://schemas.microsoft.com/office/drawing/2014/main" id="{253F685B-CF70-68AB-1874-60DA2D2BB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035" y="3429000"/>
            <a:ext cx="3736848" cy="3736848"/>
          </a:xfrm>
          <a:prstGeom prst="rect">
            <a:avLst/>
          </a:prstGeom>
        </p:spPr>
      </p:pic>
    </p:spTree>
    <p:extLst>
      <p:ext uri="{BB962C8B-B14F-4D97-AF65-F5344CB8AC3E}">
        <p14:creationId xmlns:p14="http://schemas.microsoft.com/office/powerpoint/2010/main" val="1643930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4D27507-405E-EF4B-BB1A-E5C52E14DC40}"/>
              </a:ext>
            </a:extLst>
          </p:cNvPr>
          <p:cNvPicPr>
            <a:picLocks noChangeAspect="1"/>
          </p:cNvPicPr>
          <p:nvPr/>
        </p:nvPicPr>
        <p:blipFill>
          <a:blip r:embed="rId3"/>
          <a:stretch>
            <a:fillRect/>
          </a:stretch>
        </p:blipFill>
        <p:spPr>
          <a:xfrm>
            <a:off x="0" y="0"/>
            <a:ext cx="12192000" cy="6858000"/>
          </a:xfrm>
          <a:prstGeom prst="rect">
            <a:avLst/>
          </a:prstGeom>
        </p:spPr>
      </p:pic>
      <p:pic>
        <p:nvPicPr>
          <p:cNvPr id="4" name="Grafik 3" descr="Ein Bild, das Screenshot enthält.&#10;&#10;&#10;&#10;Automatisch generierte Beschreibung">
            <a:extLst>
              <a:ext uri="{FF2B5EF4-FFF2-40B4-BE49-F238E27FC236}">
                <a16:creationId xmlns:a16="http://schemas.microsoft.com/office/drawing/2014/main" id="{C50815F8-9CC8-544B-BD85-ACB32C2F740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
            <a:ext cx="12192000" cy="6857999"/>
          </a:xfrm>
          <a:prstGeom prst="rect">
            <a:avLst/>
          </a:prstGeom>
        </p:spPr>
      </p:pic>
    </p:spTree>
    <p:extLst>
      <p:ext uri="{BB962C8B-B14F-4D97-AF65-F5344CB8AC3E}">
        <p14:creationId xmlns:p14="http://schemas.microsoft.com/office/powerpoint/2010/main" val="148562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2CA63-7A9A-DC44-985A-3DE9E42FAEFC}"/>
              </a:ext>
            </a:extLst>
          </p:cNvPr>
          <p:cNvSpPr>
            <a:spLocks noGrp="1"/>
          </p:cNvSpPr>
          <p:nvPr>
            <p:ph type="title"/>
          </p:nvPr>
        </p:nvSpPr>
        <p:spPr/>
        <p:txBody>
          <a:bodyPr/>
          <a:lstStyle/>
          <a:p>
            <a:endParaRPr lang="de-AT"/>
          </a:p>
        </p:txBody>
      </p:sp>
      <p:pic>
        <p:nvPicPr>
          <p:cNvPr id="5" name="Grafik 4" descr="Ein Bild, das Text enthält.&#10;&#10;Automatisch generierte Beschreibung">
            <a:extLst>
              <a:ext uri="{FF2B5EF4-FFF2-40B4-BE49-F238E27FC236}">
                <a16:creationId xmlns:a16="http://schemas.microsoft.com/office/drawing/2014/main" id="{D6629AEA-766C-384D-9A3F-36BCFE3677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3955684"/>
          </a:xfrm>
          <a:prstGeom prst="rect">
            <a:avLst/>
          </a:prstGeom>
        </p:spPr>
      </p:pic>
      <p:graphicFrame>
        <p:nvGraphicFramePr>
          <p:cNvPr id="7" name="Tabelle 7">
            <a:extLst>
              <a:ext uri="{FF2B5EF4-FFF2-40B4-BE49-F238E27FC236}">
                <a16:creationId xmlns:a16="http://schemas.microsoft.com/office/drawing/2014/main" id="{B70D1A69-9018-ADFB-2FC8-B767095A8049}"/>
              </a:ext>
            </a:extLst>
          </p:cNvPr>
          <p:cNvGraphicFramePr>
            <a:graphicFrameLocks noGrp="1"/>
          </p:cNvGraphicFramePr>
          <p:nvPr>
            <p:ph idx="1"/>
            <p:extLst>
              <p:ext uri="{D42A27DB-BD31-4B8C-83A1-F6EECF244321}">
                <p14:modId xmlns:p14="http://schemas.microsoft.com/office/powerpoint/2010/main" val="1247170675"/>
              </p:ext>
            </p:extLst>
          </p:nvPr>
        </p:nvGraphicFramePr>
        <p:xfrm>
          <a:off x="213756" y="4123508"/>
          <a:ext cx="11851574" cy="2454552"/>
        </p:xfrm>
        <a:graphic>
          <a:graphicData uri="http://schemas.openxmlformats.org/drawingml/2006/table">
            <a:tbl>
              <a:tblPr firstRow="1" bandRow="1">
                <a:tableStyleId>{073A0DAA-6AF3-43AB-8588-CEC1D06C72B9}</a:tableStyleId>
              </a:tblPr>
              <a:tblGrid>
                <a:gridCol w="5925787">
                  <a:extLst>
                    <a:ext uri="{9D8B030D-6E8A-4147-A177-3AD203B41FA5}">
                      <a16:colId xmlns:a16="http://schemas.microsoft.com/office/drawing/2014/main" val="1392480430"/>
                    </a:ext>
                  </a:extLst>
                </a:gridCol>
                <a:gridCol w="5925787">
                  <a:extLst>
                    <a:ext uri="{9D8B030D-6E8A-4147-A177-3AD203B41FA5}">
                      <a16:colId xmlns:a16="http://schemas.microsoft.com/office/drawing/2014/main" val="3766416409"/>
                    </a:ext>
                  </a:extLst>
                </a:gridCol>
              </a:tblGrid>
              <a:tr h="493935">
                <a:tc>
                  <a:txBody>
                    <a:bodyPr/>
                    <a:lstStyle/>
                    <a:p>
                      <a:pPr algn="ctr"/>
                      <a:r>
                        <a:rPr lang="de-DE" sz="3200"/>
                        <a:t>unverschlüsselt</a:t>
                      </a:r>
                    </a:p>
                  </a:txBody>
                  <a:tcPr/>
                </a:tc>
                <a:tc>
                  <a:txBody>
                    <a:bodyPr/>
                    <a:lstStyle/>
                    <a:p>
                      <a:pPr algn="ctr"/>
                      <a:r>
                        <a:rPr lang="de-DE" sz="3200" dirty="0"/>
                        <a:t>verschlüsselt</a:t>
                      </a:r>
                    </a:p>
                  </a:txBody>
                  <a:tcPr/>
                </a:tc>
                <a:extLst>
                  <a:ext uri="{0D108BD9-81ED-4DB2-BD59-A6C34878D82A}">
                    <a16:rowId xmlns:a16="http://schemas.microsoft.com/office/drawing/2014/main" val="2165662432"/>
                  </a:ext>
                </a:extLst>
              </a:tr>
              <a:tr h="1875432">
                <a:tc>
                  <a:txBody>
                    <a:bodyPr/>
                    <a:lstStyle/>
                    <a:p>
                      <a:pPr marL="0" indent="0" algn="ctr">
                        <a:buNone/>
                      </a:pPr>
                      <a:r>
                        <a:rPr lang="de-AT" sz="3600" b="1" dirty="0"/>
                        <a:t>https://t1p.de/1wmt</a:t>
                      </a:r>
                    </a:p>
                    <a:p>
                      <a:pPr marL="0" indent="0" algn="ctr">
                        <a:buNone/>
                      </a:pPr>
                      <a:r>
                        <a:rPr lang="de-AT" sz="4400" b="1" dirty="0"/>
                        <a:t>Passwort: PH</a:t>
                      </a:r>
                      <a:endParaRPr lang="de-AT" sz="4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2800" b="1" dirty="0"/>
                        <a:t>https://t1p.de/HdM3Vol2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AT" sz="2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AT" sz="2800" b="1" dirty="0"/>
                        <a:t>https://t1p.de/HdM4Vol1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800" b="1" dirty="0"/>
                    </a:p>
                  </a:txBody>
                  <a:tcPr/>
                </a:tc>
                <a:extLst>
                  <a:ext uri="{0D108BD9-81ED-4DB2-BD59-A6C34878D82A}">
                    <a16:rowId xmlns:a16="http://schemas.microsoft.com/office/drawing/2014/main" val="2826209517"/>
                  </a:ext>
                </a:extLst>
              </a:tr>
            </a:tbl>
          </a:graphicData>
        </a:graphic>
      </p:graphicFrame>
    </p:spTree>
    <p:extLst>
      <p:ext uri="{BB962C8B-B14F-4D97-AF65-F5344CB8AC3E}">
        <p14:creationId xmlns:p14="http://schemas.microsoft.com/office/powerpoint/2010/main" val="172682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xabay-logo - Interhacktives">
            <a:extLst>
              <a:ext uri="{FF2B5EF4-FFF2-40B4-BE49-F238E27FC236}">
                <a16:creationId xmlns:a16="http://schemas.microsoft.com/office/drawing/2014/main" id="{287A2AD0-B549-898A-9ACD-9BF1F3D979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489" y="1917700"/>
            <a:ext cx="5373511" cy="302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Unsplash Logo">
            <a:extLst>
              <a:ext uri="{FF2B5EF4-FFF2-40B4-BE49-F238E27FC236}">
                <a16:creationId xmlns:a16="http://schemas.microsoft.com/office/drawing/2014/main" id="{922F8B61-D9C8-D5F4-32A5-CD01D47126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683021" y="1912136"/>
            <a:ext cx="4436535" cy="3028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0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3267F-060E-BD44-AE8C-5C76308030C5}"/>
              </a:ext>
            </a:extLst>
          </p:cNvPr>
          <p:cNvSpPr>
            <a:spLocks noGrp="1"/>
          </p:cNvSpPr>
          <p:nvPr>
            <p:ph type="title"/>
          </p:nvPr>
        </p:nvSpPr>
        <p:spPr/>
        <p:txBody>
          <a:bodyPr/>
          <a:lstStyle/>
          <a:p>
            <a:endParaRPr lang="de-AT"/>
          </a:p>
        </p:txBody>
      </p:sp>
      <p:pic>
        <p:nvPicPr>
          <p:cNvPr id="5" name="Inhaltsplatzhalter 4" descr="Ein Bild, das Text enthält.&#10;&#10;Automatisch generierte Beschreibung">
            <a:extLst>
              <a:ext uri="{FF2B5EF4-FFF2-40B4-BE49-F238E27FC236}">
                <a16:creationId xmlns:a16="http://schemas.microsoft.com/office/drawing/2014/main" id="{783C10B0-A6DC-C448-AD03-91A2B5DD6DC5}"/>
              </a:ext>
            </a:extLst>
          </p:cNvPr>
          <p:cNvPicPr>
            <a:picLocks noGrp="1" noChangeAspect="1"/>
          </p:cNvPicPr>
          <p:nvPr>
            <p:ph idx="1"/>
          </p:nvPr>
        </p:nvPicPr>
        <p:blipFill>
          <a:blip r:embed="rId2"/>
          <a:stretch>
            <a:fillRect/>
          </a:stretch>
        </p:blipFill>
        <p:spPr>
          <a:xfrm>
            <a:off x="1474394" y="549000"/>
            <a:ext cx="9243212" cy="57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063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960C6-0160-5F4D-82D3-D3AA7DCEF129}"/>
              </a:ext>
            </a:extLst>
          </p:cNvPr>
          <p:cNvSpPr>
            <a:spLocks noGrp="1"/>
          </p:cNvSpPr>
          <p:nvPr>
            <p:ph type="title"/>
          </p:nvPr>
        </p:nvSpPr>
        <p:spPr/>
        <p:txBody>
          <a:bodyPr/>
          <a:lstStyle/>
          <a:p>
            <a:endParaRPr lang="de-AT"/>
          </a:p>
        </p:txBody>
      </p:sp>
      <p:pic>
        <p:nvPicPr>
          <p:cNvPr id="5" name="Inhaltsplatzhalter 4" descr="Ein Bild, das Text enthält.&#10;&#10;Automatisch generierte Beschreibung">
            <a:extLst>
              <a:ext uri="{FF2B5EF4-FFF2-40B4-BE49-F238E27FC236}">
                <a16:creationId xmlns:a16="http://schemas.microsoft.com/office/drawing/2014/main" id="{6543DAD7-2E17-7B48-ABA0-0F2063C9DD1F}"/>
              </a:ext>
            </a:extLst>
          </p:cNvPr>
          <p:cNvPicPr>
            <a:picLocks noGrp="1" noChangeAspect="1"/>
          </p:cNvPicPr>
          <p:nvPr>
            <p:ph idx="1"/>
          </p:nvPr>
        </p:nvPicPr>
        <p:blipFill>
          <a:blip r:embed="rId2"/>
          <a:stretch>
            <a:fillRect/>
          </a:stretch>
        </p:blipFill>
        <p:spPr>
          <a:xfrm>
            <a:off x="1818516" y="549000"/>
            <a:ext cx="8554968" cy="57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124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E41D-EF1D-C0EB-7803-30B0CA34ADFC}"/>
            </a:ext>
          </a:extLst>
        </p:cNvPr>
        <p:cNvGrpSpPr/>
        <p:nvPr/>
      </p:nvGrpSpPr>
      <p:grpSpPr>
        <a:xfrm>
          <a:off x="0" y="0"/>
          <a:ext cx="0" cy="0"/>
          <a:chOff x="0" y="0"/>
          <a:chExt cx="0" cy="0"/>
        </a:xfrm>
      </p:grpSpPr>
      <p:pic>
        <p:nvPicPr>
          <p:cNvPr id="1026" name="Picture 2" descr="Pixabay-logo - Interhacktives">
            <a:extLst>
              <a:ext uri="{FF2B5EF4-FFF2-40B4-BE49-F238E27FC236}">
                <a16:creationId xmlns:a16="http://schemas.microsoft.com/office/drawing/2014/main" id="{6F7DE99F-4109-EC5F-766E-6A684DB769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489" y="1917700"/>
            <a:ext cx="5373511" cy="302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Unsplash Logo">
            <a:extLst>
              <a:ext uri="{FF2B5EF4-FFF2-40B4-BE49-F238E27FC236}">
                <a16:creationId xmlns:a16="http://schemas.microsoft.com/office/drawing/2014/main" id="{B3C0AA04-47F5-BBD8-5735-12AC6F6929A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683021" y="1912136"/>
            <a:ext cx="4436535" cy="3028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495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BF553-AAB5-2548-22BA-E3F1452EACF5}"/>
            </a:ext>
          </a:extLst>
        </p:cNvPr>
        <p:cNvGrpSpPr/>
        <p:nvPr/>
      </p:nvGrpSpPr>
      <p:grpSpPr>
        <a:xfrm>
          <a:off x="0" y="0"/>
          <a:ext cx="0" cy="0"/>
          <a:chOff x="0" y="0"/>
          <a:chExt cx="0" cy="0"/>
        </a:xfrm>
      </p:grpSpPr>
      <p:pic>
        <p:nvPicPr>
          <p:cNvPr id="1026" name="Picture 2" descr="Pixabay-logo - Interhacktives">
            <a:extLst>
              <a:ext uri="{FF2B5EF4-FFF2-40B4-BE49-F238E27FC236}">
                <a16:creationId xmlns:a16="http://schemas.microsoft.com/office/drawing/2014/main" id="{F85B3DB9-0347-2646-442A-07F0C29022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488" y="188801"/>
            <a:ext cx="5373511" cy="302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Unsplash Logo">
            <a:extLst>
              <a:ext uri="{FF2B5EF4-FFF2-40B4-BE49-F238E27FC236}">
                <a16:creationId xmlns:a16="http://schemas.microsoft.com/office/drawing/2014/main" id="{3D436D67-73E5-8759-6D63-5547FAAEAB5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30172" y="188801"/>
            <a:ext cx="4436535" cy="3028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Microsoft Copilot -">
            <a:extLst>
              <a:ext uri="{FF2B5EF4-FFF2-40B4-BE49-F238E27FC236}">
                <a16:creationId xmlns:a16="http://schemas.microsoft.com/office/drawing/2014/main" id="{7505D2E8-9CB2-FF41-8A52-6D570E92D8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710" b="18547"/>
          <a:stretch/>
        </p:blipFill>
        <p:spPr bwMode="auto">
          <a:xfrm>
            <a:off x="722488" y="3922642"/>
            <a:ext cx="5373511" cy="2239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obizz | Tools, KI, Fortbildungen &amp; Unterrichtsmaterial für Lehrkräfte">
            <a:extLst>
              <a:ext uri="{FF2B5EF4-FFF2-40B4-BE49-F238E27FC236}">
                <a16:creationId xmlns:a16="http://schemas.microsoft.com/office/drawing/2014/main" id="{F1D11533-7616-5AC1-0D6A-026E7C11E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8837" y="3922642"/>
            <a:ext cx="4435200" cy="2239619"/>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78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D616B8-00C6-62CD-D0D4-1B5DEDC65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08590"/>
          </a:xfrm>
          <a:prstGeom prst="rect">
            <a:avLst/>
          </a:prstGeom>
        </p:spPr>
      </p:pic>
      <p:sp>
        <p:nvSpPr>
          <p:cNvPr id="4" name="Textfeld 3">
            <a:extLst>
              <a:ext uri="{FF2B5EF4-FFF2-40B4-BE49-F238E27FC236}">
                <a16:creationId xmlns:a16="http://schemas.microsoft.com/office/drawing/2014/main" id="{BC85DC6F-E83B-63B3-262D-A8A5BE8D7F24}"/>
              </a:ext>
            </a:extLst>
          </p:cNvPr>
          <p:cNvSpPr txBox="1"/>
          <p:nvPr/>
        </p:nvSpPr>
        <p:spPr>
          <a:xfrm>
            <a:off x="948469" y="6364586"/>
            <a:ext cx="10295062" cy="369332"/>
          </a:xfrm>
          <a:prstGeom prst="rect">
            <a:avLst/>
          </a:prstGeom>
          <a:noFill/>
        </p:spPr>
        <p:txBody>
          <a:bodyPr wrap="none" rtlCol="0">
            <a:spAutoFit/>
          </a:bodyPr>
          <a:lstStyle/>
          <a:p>
            <a:r>
              <a:rPr lang="de-DE" dirty="0" err="1"/>
              <a:t>copilot.microsoft.com</a:t>
            </a:r>
            <a:r>
              <a:rPr lang="de-DE" dirty="0"/>
              <a:t>	Mit der Schulmailadresse nutzen -&gt; Unternehmensdatenschutz</a:t>
            </a:r>
          </a:p>
        </p:txBody>
      </p:sp>
    </p:spTree>
    <p:extLst>
      <p:ext uri="{BB962C8B-B14F-4D97-AF65-F5344CB8AC3E}">
        <p14:creationId xmlns:p14="http://schemas.microsoft.com/office/powerpoint/2010/main" val="495302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artoon, Spielzeug, Im Haus, Wand enthält.&#10;&#10;KI-generierte Inhalte können fehlerhaft sein.">
            <a:extLst>
              <a:ext uri="{FF2B5EF4-FFF2-40B4-BE49-F238E27FC236}">
                <a16:creationId xmlns:a16="http://schemas.microsoft.com/office/drawing/2014/main" id="{E7F8A10A-BF7D-A22F-AED5-3951EB846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720221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8D00E-D053-B041-9485-502C5836C2D4}"/>
              </a:ext>
            </a:extLst>
          </p:cNvPr>
          <p:cNvSpPr>
            <a:spLocks noGrp="1"/>
          </p:cNvSpPr>
          <p:nvPr>
            <p:ph type="title"/>
          </p:nvPr>
        </p:nvSpPr>
        <p:spPr/>
        <p:txBody>
          <a:bodyPr/>
          <a:lstStyle/>
          <a:p>
            <a:endParaRPr lang="de-AT"/>
          </a:p>
        </p:txBody>
      </p:sp>
      <p:pic>
        <p:nvPicPr>
          <p:cNvPr id="5" name="Inhaltsplatzhalter 4">
            <a:extLst>
              <a:ext uri="{FF2B5EF4-FFF2-40B4-BE49-F238E27FC236}">
                <a16:creationId xmlns:a16="http://schemas.microsoft.com/office/drawing/2014/main" id="{0A683B40-6CBA-FD41-9EBC-074E945BAA99}"/>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6954253" y="365125"/>
            <a:ext cx="3347628" cy="6305413"/>
          </a:xfrm>
        </p:spPr>
      </p:pic>
      <p:pic>
        <p:nvPicPr>
          <p:cNvPr id="7" name="Grafik 6">
            <a:extLst>
              <a:ext uri="{FF2B5EF4-FFF2-40B4-BE49-F238E27FC236}">
                <a16:creationId xmlns:a16="http://schemas.microsoft.com/office/drawing/2014/main" id="{09EF0F20-5990-FD41-A0E4-B2E36B60C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4691" y="245074"/>
            <a:ext cx="4621309" cy="1238400"/>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A4684AE2-E0C9-5794-4066-BAF1B3755B6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69874" y="3517831"/>
            <a:ext cx="3030942" cy="2088892"/>
          </a:xfrm>
          <a:prstGeom prst="rect">
            <a:avLst/>
          </a:prstGeom>
        </p:spPr>
      </p:pic>
      <p:grpSp>
        <p:nvGrpSpPr>
          <p:cNvPr id="4" name="Gruppieren 3">
            <a:extLst>
              <a:ext uri="{FF2B5EF4-FFF2-40B4-BE49-F238E27FC236}">
                <a16:creationId xmlns:a16="http://schemas.microsoft.com/office/drawing/2014/main" id="{5A3DAD00-B55F-BFCB-30AA-DE55B45C701F}"/>
              </a:ext>
            </a:extLst>
          </p:cNvPr>
          <p:cNvGrpSpPr/>
          <p:nvPr/>
        </p:nvGrpSpPr>
        <p:grpSpPr>
          <a:xfrm>
            <a:off x="1475523" y="1675775"/>
            <a:ext cx="4620476" cy="1238400"/>
            <a:chOff x="4981005" y="310735"/>
            <a:chExt cx="4621309" cy="1240221"/>
          </a:xfrm>
        </p:grpSpPr>
        <p:sp>
          <p:nvSpPr>
            <p:cNvPr id="3" name="Rechteck 2">
              <a:extLst>
                <a:ext uri="{FF2B5EF4-FFF2-40B4-BE49-F238E27FC236}">
                  <a16:creationId xmlns:a16="http://schemas.microsoft.com/office/drawing/2014/main" id="{2951FCFF-8CC0-7698-78BC-5F7EAF7244A5}"/>
                </a:ext>
              </a:extLst>
            </p:cNvPr>
            <p:cNvSpPr/>
            <p:nvPr/>
          </p:nvSpPr>
          <p:spPr>
            <a:xfrm>
              <a:off x="4981005" y="312556"/>
              <a:ext cx="4621309"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24" name="Picture 4" descr="Wir sind eEducation-Expert-Schule! | Schulen des BFI Wien">
              <a:extLst>
                <a:ext uri="{FF2B5EF4-FFF2-40B4-BE49-F238E27FC236}">
                  <a16:creationId xmlns:a16="http://schemas.microsoft.com/office/drawing/2014/main" id="{3DAFD040-5EC0-4A4E-8329-FDBD428CAD2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41736" y="310735"/>
              <a:ext cx="4135208" cy="1234800"/>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0371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A6F2FC7-4696-78D8-3120-DAF215BB957C}"/>
              </a:ext>
            </a:extLst>
          </p:cNvPr>
          <p:cNvSpPr txBox="1"/>
          <p:nvPr/>
        </p:nvSpPr>
        <p:spPr>
          <a:xfrm>
            <a:off x="280786" y="249381"/>
            <a:ext cx="11630428" cy="707886"/>
          </a:xfrm>
          <a:prstGeom prst="rect">
            <a:avLst/>
          </a:prstGeom>
          <a:noFill/>
        </p:spPr>
        <p:txBody>
          <a:bodyPr wrap="none" rtlCol="0">
            <a:spAutoFit/>
          </a:bodyPr>
          <a:lstStyle/>
          <a:p>
            <a:r>
              <a:rPr lang="de-DE" sz="4000" dirty="0" err="1"/>
              <a:t>EscapeRoom</a:t>
            </a:r>
            <a:r>
              <a:rPr lang="de-DE" sz="4000" dirty="0"/>
              <a:t> mit KI Unterstützung für Bilder</a:t>
            </a:r>
          </a:p>
        </p:txBody>
      </p:sp>
      <p:sp>
        <p:nvSpPr>
          <p:cNvPr id="4" name="Textfeld 3">
            <a:extLst>
              <a:ext uri="{FF2B5EF4-FFF2-40B4-BE49-F238E27FC236}">
                <a16:creationId xmlns:a16="http://schemas.microsoft.com/office/drawing/2014/main" id="{FE60A331-2209-89B9-3345-25519E424442}"/>
              </a:ext>
            </a:extLst>
          </p:cNvPr>
          <p:cNvSpPr txBox="1"/>
          <p:nvPr/>
        </p:nvSpPr>
        <p:spPr>
          <a:xfrm>
            <a:off x="688769" y="3136612"/>
            <a:ext cx="4896212" cy="584775"/>
          </a:xfrm>
          <a:prstGeom prst="rect">
            <a:avLst/>
          </a:prstGeom>
          <a:noFill/>
        </p:spPr>
        <p:txBody>
          <a:bodyPr wrap="none" rtlCol="0">
            <a:spAutoFit/>
          </a:bodyPr>
          <a:lstStyle/>
          <a:p>
            <a:r>
              <a:rPr lang="de-DE" sz="3200" dirty="0"/>
              <a:t>www.t1p.de/HdM1Vol1</a:t>
            </a:r>
          </a:p>
        </p:txBody>
      </p:sp>
      <p:pic>
        <p:nvPicPr>
          <p:cNvPr id="6" name="Grafik 5" descr="Ein Bild, das Text, Screenshot, Zahl, Schrift enthält.&#10;&#10;Automatisch generierte Beschreibung">
            <a:extLst>
              <a:ext uri="{FF2B5EF4-FFF2-40B4-BE49-F238E27FC236}">
                <a16:creationId xmlns:a16="http://schemas.microsoft.com/office/drawing/2014/main" id="{637CEA0F-6951-E1E1-1F52-0DE017235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902" y="1425039"/>
            <a:ext cx="4578715" cy="5075712"/>
          </a:xfrm>
          <a:prstGeom prst="rect">
            <a:avLst/>
          </a:prstGeom>
        </p:spPr>
      </p:pic>
    </p:spTree>
    <p:extLst>
      <p:ext uri="{BB962C8B-B14F-4D97-AF65-F5344CB8AC3E}">
        <p14:creationId xmlns:p14="http://schemas.microsoft.com/office/powerpoint/2010/main" val="4043815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Clipart, Cartoon, Design, Darstellung enthält.&#10;&#10;Automatisch generierte Beschreibung">
            <a:extLst>
              <a:ext uri="{FF2B5EF4-FFF2-40B4-BE49-F238E27FC236}">
                <a16:creationId xmlns:a16="http://schemas.microsoft.com/office/drawing/2014/main" id="{F3894A13-CC8D-EE20-CED4-7297ABE793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464" y="63975"/>
            <a:ext cx="5263693" cy="6537058"/>
          </a:xfrm>
        </p:spPr>
      </p:pic>
      <p:sp>
        <p:nvSpPr>
          <p:cNvPr id="6" name="Textfeld 5">
            <a:extLst>
              <a:ext uri="{FF2B5EF4-FFF2-40B4-BE49-F238E27FC236}">
                <a16:creationId xmlns:a16="http://schemas.microsoft.com/office/drawing/2014/main" id="{0023C49D-283A-C04D-18E2-23C5C585360F}"/>
              </a:ext>
            </a:extLst>
          </p:cNvPr>
          <p:cNvSpPr txBox="1"/>
          <p:nvPr/>
        </p:nvSpPr>
        <p:spPr>
          <a:xfrm>
            <a:off x="5526157" y="3084031"/>
            <a:ext cx="6487673" cy="707886"/>
          </a:xfrm>
          <a:prstGeom prst="rect">
            <a:avLst/>
          </a:prstGeom>
          <a:noFill/>
        </p:spPr>
        <p:txBody>
          <a:bodyPr wrap="none" rtlCol="0">
            <a:spAutoFit/>
          </a:bodyPr>
          <a:lstStyle/>
          <a:p>
            <a:r>
              <a:rPr lang="de-DE" sz="4000" dirty="0"/>
              <a:t>Ideen für die Gestaltung</a:t>
            </a:r>
          </a:p>
        </p:txBody>
      </p:sp>
    </p:spTree>
    <p:extLst>
      <p:ext uri="{BB962C8B-B14F-4D97-AF65-F5344CB8AC3E}">
        <p14:creationId xmlns:p14="http://schemas.microsoft.com/office/powerpoint/2010/main" val="416901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8AC61-1BE8-8F75-D498-7DF783776D88}"/>
              </a:ext>
            </a:extLst>
          </p:cNvPr>
          <p:cNvSpPr>
            <a:spLocks noGrp="1"/>
          </p:cNvSpPr>
          <p:nvPr>
            <p:ph type="title"/>
          </p:nvPr>
        </p:nvSpPr>
        <p:spPr/>
        <p:txBody>
          <a:bodyPr/>
          <a:lstStyle/>
          <a:p>
            <a:endParaRPr lang="de-DE"/>
          </a:p>
        </p:txBody>
      </p:sp>
      <p:pic>
        <p:nvPicPr>
          <p:cNvPr id="9" name="Inhaltsplatzhalter 8">
            <a:extLst>
              <a:ext uri="{FF2B5EF4-FFF2-40B4-BE49-F238E27FC236}">
                <a16:creationId xmlns:a16="http://schemas.microsoft.com/office/drawing/2014/main" id="{3BABED8F-8B0A-0EB9-1EB9-BDBC1E8717CC}"/>
              </a:ext>
            </a:extLst>
          </p:cNvPr>
          <p:cNvPicPr>
            <a:picLocks noGrp="1" noChangeAspect="1"/>
          </p:cNvPicPr>
          <p:nvPr>
            <p:ph idx="1"/>
          </p:nvPr>
        </p:nvPicPr>
        <p:blipFill>
          <a:blip r:embed="rId2"/>
          <a:stretch>
            <a:fillRect/>
          </a:stretch>
        </p:blipFill>
        <p:spPr>
          <a:xfrm>
            <a:off x="6627905" y="1253331"/>
            <a:ext cx="4351338" cy="4351338"/>
          </a:xfrm>
        </p:spPr>
      </p:pic>
      <p:sp>
        <p:nvSpPr>
          <p:cNvPr id="10" name="Textfeld 9">
            <a:extLst>
              <a:ext uri="{FF2B5EF4-FFF2-40B4-BE49-F238E27FC236}">
                <a16:creationId xmlns:a16="http://schemas.microsoft.com/office/drawing/2014/main" id="{5E304E75-4C3D-5D0D-3083-D73DEEB36CD9}"/>
              </a:ext>
            </a:extLst>
          </p:cNvPr>
          <p:cNvSpPr txBox="1"/>
          <p:nvPr/>
        </p:nvSpPr>
        <p:spPr>
          <a:xfrm>
            <a:off x="629393" y="1536174"/>
            <a:ext cx="5807034" cy="3785652"/>
          </a:xfrm>
          <a:prstGeom prst="rect">
            <a:avLst/>
          </a:prstGeom>
          <a:noFill/>
        </p:spPr>
        <p:txBody>
          <a:bodyPr wrap="square" rtlCol="0">
            <a:spAutoFit/>
          </a:bodyPr>
          <a:lstStyle/>
          <a:p>
            <a:r>
              <a:rPr lang="de-DE" sz="4000"/>
              <a:t>Den Schlüssel für den nächsten Abschnitt findest du in dem Raum der Schule, in dem am meisten Bücher aufbewahrt werden.</a:t>
            </a:r>
          </a:p>
        </p:txBody>
      </p:sp>
    </p:spTree>
    <p:extLst>
      <p:ext uri="{BB962C8B-B14F-4D97-AF65-F5344CB8AC3E}">
        <p14:creationId xmlns:p14="http://schemas.microsoft.com/office/powerpoint/2010/main" val="290081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2D268-8C7E-A34C-358D-C58D20BD26D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7A17E52C-0670-4960-9AC2-952FF4D5A359}"/>
              </a:ext>
            </a:extLst>
          </p:cNvPr>
          <p:cNvPicPr>
            <a:picLocks noGrp="1" noChangeAspect="1"/>
          </p:cNvPicPr>
          <p:nvPr>
            <p:ph idx="1"/>
          </p:nvPr>
        </p:nvPicPr>
        <p:blipFill>
          <a:blip r:embed="rId2"/>
          <a:stretch>
            <a:fillRect/>
          </a:stretch>
        </p:blipFill>
        <p:spPr>
          <a:xfrm>
            <a:off x="838200" y="190121"/>
            <a:ext cx="10619509" cy="5923575"/>
          </a:xfrm>
        </p:spPr>
      </p:pic>
      <p:sp>
        <p:nvSpPr>
          <p:cNvPr id="6" name="Textfeld 5">
            <a:extLst>
              <a:ext uri="{FF2B5EF4-FFF2-40B4-BE49-F238E27FC236}">
                <a16:creationId xmlns:a16="http://schemas.microsoft.com/office/drawing/2014/main" id="{9C011143-1ECB-1077-502E-BA51D62AF28E}"/>
              </a:ext>
            </a:extLst>
          </p:cNvPr>
          <p:cNvSpPr txBox="1"/>
          <p:nvPr/>
        </p:nvSpPr>
        <p:spPr>
          <a:xfrm>
            <a:off x="4208079" y="6288700"/>
            <a:ext cx="3775842" cy="369332"/>
          </a:xfrm>
          <a:prstGeom prst="rect">
            <a:avLst/>
          </a:prstGeom>
          <a:noFill/>
        </p:spPr>
        <p:txBody>
          <a:bodyPr wrap="none" rtlCol="0">
            <a:spAutoFit/>
          </a:bodyPr>
          <a:lstStyle/>
          <a:p>
            <a:r>
              <a:rPr lang="de-DE"/>
              <a:t>https://</a:t>
            </a:r>
            <a:r>
              <a:rPr lang="de-DE" err="1"/>
              <a:t>www.qrcode-monkey.com</a:t>
            </a:r>
            <a:r>
              <a:rPr lang="de-DE"/>
              <a:t>/de/</a:t>
            </a:r>
          </a:p>
        </p:txBody>
      </p:sp>
    </p:spTree>
    <p:extLst>
      <p:ext uri="{BB962C8B-B14F-4D97-AF65-F5344CB8AC3E}">
        <p14:creationId xmlns:p14="http://schemas.microsoft.com/office/powerpoint/2010/main" val="268451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876E4-23E6-4521-8358-64720A8803D4}"/>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2B4B977B-518B-43C3-9B90-61DBD58B7524}"/>
              </a:ext>
            </a:extLst>
          </p:cNvPr>
          <p:cNvSpPr>
            <a:spLocks noGrp="1"/>
          </p:cNvSpPr>
          <p:nvPr>
            <p:ph idx="1"/>
          </p:nvPr>
        </p:nvSpPr>
        <p:spPr/>
        <p:txBody>
          <a:bodyPr/>
          <a:lstStyle/>
          <a:p>
            <a:endParaRPr lang="de-AT"/>
          </a:p>
        </p:txBody>
      </p:sp>
      <p:pic>
        <p:nvPicPr>
          <p:cNvPr id="5" name="Grafik 4">
            <a:extLst>
              <a:ext uri="{FF2B5EF4-FFF2-40B4-BE49-F238E27FC236}">
                <a16:creationId xmlns:a16="http://schemas.microsoft.com/office/drawing/2014/main" id="{A62B5F91-3DF7-4E68-8F18-11519D0ACC5E}"/>
              </a:ext>
            </a:extLst>
          </p:cNvPr>
          <p:cNvPicPr>
            <a:picLocks noChangeAspect="1"/>
          </p:cNvPicPr>
          <p:nvPr/>
        </p:nvPicPr>
        <p:blipFill>
          <a:blip r:embed="rId2"/>
          <a:stretch>
            <a:fillRect/>
          </a:stretch>
        </p:blipFill>
        <p:spPr>
          <a:xfrm>
            <a:off x="-2906" y="-1"/>
            <a:ext cx="12182569" cy="7073327"/>
          </a:xfrm>
          <a:prstGeom prst="rect">
            <a:avLst/>
          </a:prstGeom>
        </p:spPr>
      </p:pic>
    </p:spTree>
    <p:extLst>
      <p:ext uri="{BB962C8B-B14F-4D97-AF65-F5344CB8AC3E}">
        <p14:creationId xmlns:p14="http://schemas.microsoft.com/office/powerpoint/2010/main" val="47897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D52D43-6831-107E-FDD4-EEE581DFC9ED}"/>
              </a:ext>
            </a:extLst>
          </p:cNvPr>
          <p:cNvPicPr>
            <a:picLocks noChangeAspect="1"/>
          </p:cNvPicPr>
          <p:nvPr/>
        </p:nvPicPr>
        <p:blipFill>
          <a:blip r:embed="rId2"/>
          <a:stretch>
            <a:fillRect/>
          </a:stretch>
        </p:blipFill>
        <p:spPr>
          <a:xfrm>
            <a:off x="365694" y="342057"/>
            <a:ext cx="5400000" cy="5400000"/>
          </a:xfrm>
          <a:prstGeom prst="rect">
            <a:avLst/>
          </a:prstGeom>
        </p:spPr>
      </p:pic>
      <p:sp>
        <p:nvSpPr>
          <p:cNvPr id="7" name="Textfeld 6">
            <a:extLst>
              <a:ext uri="{FF2B5EF4-FFF2-40B4-BE49-F238E27FC236}">
                <a16:creationId xmlns:a16="http://schemas.microsoft.com/office/drawing/2014/main" id="{9CECDC24-E243-9C38-DD62-7B4985441357}"/>
              </a:ext>
            </a:extLst>
          </p:cNvPr>
          <p:cNvSpPr txBox="1"/>
          <p:nvPr/>
        </p:nvSpPr>
        <p:spPr>
          <a:xfrm>
            <a:off x="5733586" y="342057"/>
            <a:ext cx="6370655" cy="5847755"/>
          </a:xfrm>
          <a:prstGeom prst="rect">
            <a:avLst/>
          </a:prstGeom>
          <a:noFill/>
        </p:spPr>
        <p:txBody>
          <a:bodyPr wrap="none" rtlCol="0">
            <a:spAutoFit/>
          </a:bodyPr>
          <a:lstStyle/>
          <a:p>
            <a:r>
              <a:rPr lang="de-DE" sz="2200" b="1" dirty="0"/>
              <a:t>Der </a:t>
            </a:r>
            <a:r>
              <a:rPr lang="de-DE" sz="2200" b="1" dirty="0" err="1"/>
              <a:t>eFuture</a:t>
            </a:r>
            <a:r>
              <a:rPr lang="de-DE" sz="2200" b="1" dirty="0"/>
              <a:t>-Day findet an der … statt.</a:t>
            </a:r>
          </a:p>
          <a:p>
            <a:pPr lvl="1"/>
            <a:r>
              <a:rPr lang="de-DE" sz="2200" dirty="0"/>
              <a:t>- PH Tirol (1)</a:t>
            </a:r>
          </a:p>
          <a:p>
            <a:pPr lvl="1"/>
            <a:r>
              <a:rPr lang="de-DE" sz="2200" dirty="0"/>
              <a:t>- </a:t>
            </a:r>
            <a:r>
              <a:rPr lang="de-DE" sz="2200" dirty="0" err="1"/>
              <a:t>Diverdent</a:t>
            </a:r>
            <a:r>
              <a:rPr lang="de-DE" sz="2200" dirty="0"/>
              <a:t> (2)</a:t>
            </a:r>
          </a:p>
          <a:p>
            <a:endParaRPr lang="de-DE" sz="2200" dirty="0"/>
          </a:p>
          <a:p>
            <a:r>
              <a:rPr lang="de-DE" sz="2200" b="1" dirty="0"/>
              <a:t>Zielgruppe sind …</a:t>
            </a:r>
          </a:p>
          <a:p>
            <a:pPr lvl="1"/>
            <a:r>
              <a:rPr lang="de-DE" sz="2200" dirty="0"/>
              <a:t>- Berittene Boten mit Schiefertafeln (2)</a:t>
            </a:r>
          </a:p>
          <a:p>
            <a:pPr marL="742950" lvl="1" indent="-285750">
              <a:buFontTx/>
              <a:buChar char="-"/>
            </a:pPr>
            <a:r>
              <a:rPr lang="de-DE" sz="2200" dirty="0"/>
              <a:t>eLearning Beauftragte und </a:t>
            </a:r>
            <a:br>
              <a:rPr lang="de-DE" sz="2200" dirty="0"/>
            </a:br>
            <a:r>
              <a:rPr lang="de-DE" sz="2200" dirty="0"/>
              <a:t>Schulleitungen(5)</a:t>
            </a:r>
          </a:p>
          <a:p>
            <a:pPr marL="742950" lvl="1" indent="-285750">
              <a:buFontTx/>
              <a:buChar char="-"/>
            </a:pPr>
            <a:endParaRPr lang="de-DE" sz="2200" dirty="0"/>
          </a:p>
          <a:p>
            <a:r>
              <a:rPr lang="de-DE" sz="2200" b="1" dirty="0"/>
              <a:t>Eine der Keynotes wurde von Robert …</a:t>
            </a:r>
          </a:p>
          <a:p>
            <a:r>
              <a:rPr lang="de-DE" sz="2200" b="1" dirty="0"/>
              <a:t>gehalten.</a:t>
            </a:r>
          </a:p>
          <a:p>
            <a:pPr marL="742950" lvl="1" indent="-285750">
              <a:buFontTx/>
              <a:buChar char="-"/>
            </a:pPr>
            <a:r>
              <a:rPr lang="de-DE" sz="2200" dirty="0"/>
              <a:t>Schrenk (3)</a:t>
            </a:r>
          </a:p>
          <a:p>
            <a:pPr marL="742950" lvl="1" indent="-285750">
              <a:buFontTx/>
              <a:buChar char="-"/>
            </a:pPr>
            <a:r>
              <a:rPr lang="de-DE" sz="2200" dirty="0"/>
              <a:t>Palfrader(4)</a:t>
            </a:r>
          </a:p>
          <a:p>
            <a:pPr marL="742950" lvl="1" indent="-285750">
              <a:buFontTx/>
              <a:buChar char="-"/>
            </a:pPr>
            <a:endParaRPr lang="de-DE" sz="2200" dirty="0"/>
          </a:p>
          <a:p>
            <a:r>
              <a:rPr lang="de-DE" sz="2200" b="1" dirty="0" err="1"/>
              <a:t>EscapeRooms</a:t>
            </a:r>
            <a:r>
              <a:rPr lang="de-DE" sz="2200" b="1" dirty="0"/>
              <a:t> in OneNote sind …</a:t>
            </a:r>
          </a:p>
          <a:p>
            <a:pPr lvl="1"/>
            <a:r>
              <a:rPr lang="de-DE" sz="2200" dirty="0"/>
              <a:t>- Was sind </a:t>
            </a:r>
            <a:r>
              <a:rPr lang="de-DE" sz="2200" dirty="0" err="1"/>
              <a:t>EscapeRooms</a:t>
            </a:r>
            <a:r>
              <a:rPr lang="de-DE" sz="2200" dirty="0"/>
              <a:t>?! (2)</a:t>
            </a:r>
          </a:p>
          <a:p>
            <a:pPr lvl="1"/>
            <a:r>
              <a:rPr lang="de-DE" sz="2200" dirty="0"/>
              <a:t>- Super (6)</a:t>
            </a:r>
          </a:p>
        </p:txBody>
      </p:sp>
      <p:sp>
        <p:nvSpPr>
          <p:cNvPr id="2" name="Textfeld 1">
            <a:extLst>
              <a:ext uri="{FF2B5EF4-FFF2-40B4-BE49-F238E27FC236}">
                <a16:creationId xmlns:a16="http://schemas.microsoft.com/office/drawing/2014/main" id="{B7CA6E78-B93E-E7D5-BAA5-B069610E2B63}"/>
              </a:ext>
            </a:extLst>
          </p:cNvPr>
          <p:cNvSpPr txBox="1"/>
          <p:nvPr/>
        </p:nvSpPr>
        <p:spPr>
          <a:xfrm>
            <a:off x="126778" y="6346666"/>
            <a:ext cx="11277831" cy="338554"/>
          </a:xfrm>
          <a:prstGeom prst="rect">
            <a:avLst/>
          </a:prstGeom>
          <a:noFill/>
        </p:spPr>
        <p:txBody>
          <a:bodyPr wrap="none" rtlCol="0">
            <a:spAutoFit/>
          </a:bodyPr>
          <a:lstStyle/>
          <a:p>
            <a:r>
              <a:rPr lang="de-DE" sz="1600" dirty="0"/>
              <a:t>Der Lösungssatz erschein nach dem Scannen des fertigen Codes. Bitte OHNE Anführungszeichen eingeben!</a:t>
            </a:r>
          </a:p>
        </p:txBody>
      </p:sp>
    </p:spTree>
    <p:extLst>
      <p:ext uri="{BB962C8B-B14F-4D97-AF65-F5344CB8AC3E}">
        <p14:creationId xmlns:p14="http://schemas.microsoft.com/office/powerpoint/2010/main" val="4209923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D52D43-6831-107E-FDD4-EEE581DFC9ED}"/>
              </a:ext>
            </a:extLst>
          </p:cNvPr>
          <p:cNvPicPr>
            <a:picLocks noChangeAspect="1"/>
          </p:cNvPicPr>
          <p:nvPr/>
        </p:nvPicPr>
        <p:blipFill>
          <a:blip r:embed="rId2"/>
          <a:stretch>
            <a:fillRect/>
          </a:stretch>
        </p:blipFill>
        <p:spPr>
          <a:xfrm>
            <a:off x="365694" y="342057"/>
            <a:ext cx="5400000" cy="5400000"/>
          </a:xfrm>
          <a:prstGeom prst="rect">
            <a:avLst/>
          </a:prstGeom>
        </p:spPr>
      </p:pic>
      <p:pic>
        <p:nvPicPr>
          <p:cNvPr id="4" name="Inhaltsplatzhalter 3">
            <a:extLst>
              <a:ext uri="{FF2B5EF4-FFF2-40B4-BE49-F238E27FC236}">
                <a16:creationId xmlns:a16="http://schemas.microsoft.com/office/drawing/2014/main" id="{D7591F47-9862-B57C-B7AA-52129DFCD65B}"/>
              </a:ext>
            </a:extLst>
          </p:cNvPr>
          <p:cNvPicPr>
            <a:picLocks noGrp="1" noChangeAspect="1"/>
          </p:cNvPicPr>
          <p:nvPr>
            <p:ph idx="1"/>
          </p:nvPr>
        </p:nvPicPr>
        <p:blipFill>
          <a:blip r:embed="rId3"/>
          <a:stretch>
            <a:fillRect/>
          </a:stretch>
        </p:blipFill>
        <p:spPr>
          <a:xfrm>
            <a:off x="365694" y="342879"/>
            <a:ext cx="5400000" cy="5748388"/>
          </a:xfrm>
        </p:spPr>
      </p:pic>
      <p:sp>
        <p:nvSpPr>
          <p:cNvPr id="5" name="Textfeld 4">
            <a:extLst>
              <a:ext uri="{FF2B5EF4-FFF2-40B4-BE49-F238E27FC236}">
                <a16:creationId xmlns:a16="http://schemas.microsoft.com/office/drawing/2014/main" id="{0841A8F3-2B06-7FB3-1668-C9FC8FD5454A}"/>
              </a:ext>
            </a:extLst>
          </p:cNvPr>
          <p:cNvSpPr txBox="1"/>
          <p:nvPr/>
        </p:nvSpPr>
        <p:spPr>
          <a:xfrm>
            <a:off x="5733586" y="342057"/>
            <a:ext cx="6370655" cy="5847755"/>
          </a:xfrm>
          <a:prstGeom prst="rect">
            <a:avLst/>
          </a:prstGeom>
          <a:noFill/>
        </p:spPr>
        <p:txBody>
          <a:bodyPr wrap="none" rtlCol="0">
            <a:spAutoFit/>
          </a:bodyPr>
          <a:lstStyle/>
          <a:p>
            <a:r>
              <a:rPr lang="de-DE" sz="2200" b="1" dirty="0"/>
              <a:t>Der </a:t>
            </a:r>
            <a:r>
              <a:rPr lang="de-DE" sz="2200" b="1" dirty="0" err="1"/>
              <a:t>eFuture</a:t>
            </a:r>
            <a:r>
              <a:rPr lang="de-DE" sz="2200" b="1" dirty="0"/>
              <a:t>-Day findet an der … statt.</a:t>
            </a:r>
          </a:p>
          <a:p>
            <a:pPr lvl="1"/>
            <a:r>
              <a:rPr lang="de-DE" sz="2200" dirty="0"/>
              <a:t>- PH Tirol (1)</a:t>
            </a:r>
          </a:p>
          <a:p>
            <a:pPr lvl="1"/>
            <a:r>
              <a:rPr lang="de-DE" sz="2200" dirty="0"/>
              <a:t>- </a:t>
            </a:r>
            <a:r>
              <a:rPr lang="de-DE" sz="2200"/>
              <a:t>PH Salzburg </a:t>
            </a:r>
            <a:r>
              <a:rPr lang="de-DE" sz="2200" dirty="0"/>
              <a:t>(2)</a:t>
            </a:r>
          </a:p>
          <a:p>
            <a:endParaRPr lang="de-DE" sz="2200" dirty="0"/>
          </a:p>
          <a:p>
            <a:r>
              <a:rPr lang="de-DE" sz="2200" b="1" dirty="0"/>
              <a:t>Zielgruppe sind …</a:t>
            </a:r>
          </a:p>
          <a:p>
            <a:pPr lvl="1"/>
            <a:r>
              <a:rPr lang="de-DE" sz="2200" dirty="0"/>
              <a:t>- Berittene Boten mit Schiefertafeln (2)</a:t>
            </a:r>
          </a:p>
          <a:p>
            <a:pPr marL="742950" lvl="1" indent="-285750">
              <a:buFontTx/>
              <a:buChar char="-"/>
            </a:pPr>
            <a:r>
              <a:rPr lang="de-DE" sz="2200" dirty="0"/>
              <a:t>eLearning Beauftragte und </a:t>
            </a:r>
            <a:br>
              <a:rPr lang="de-DE" sz="2200" dirty="0"/>
            </a:br>
            <a:r>
              <a:rPr lang="de-DE" sz="2200" dirty="0"/>
              <a:t>Schulleitungen(5)</a:t>
            </a:r>
          </a:p>
          <a:p>
            <a:pPr marL="742950" lvl="1" indent="-285750">
              <a:buFontTx/>
              <a:buChar char="-"/>
            </a:pPr>
            <a:endParaRPr lang="de-DE" sz="2200" dirty="0"/>
          </a:p>
          <a:p>
            <a:r>
              <a:rPr lang="de-DE" sz="2200" b="1" dirty="0"/>
              <a:t>Eine der Keynotes wurde von Robert …</a:t>
            </a:r>
          </a:p>
          <a:p>
            <a:r>
              <a:rPr lang="de-DE" sz="2200" b="1" dirty="0"/>
              <a:t>gehalten.</a:t>
            </a:r>
          </a:p>
          <a:p>
            <a:pPr marL="742950" lvl="1" indent="-285750">
              <a:buFontTx/>
              <a:buChar char="-"/>
            </a:pPr>
            <a:r>
              <a:rPr lang="de-DE" sz="2200" dirty="0"/>
              <a:t>Schrenk (3)</a:t>
            </a:r>
          </a:p>
          <a:p>
            <a:pPr marL="742950" lvl="1" indent="-285750">
              <a:buFontTx/>
              <a:buChar char="-"/>
            </a:pPr>
            <a:r>
              <a:rPr lang="de-DE" sz="2200" dirty="0"/>
              <a:t>Palfrader(4)</a:t>
            </a:r>
          </a:p>
          <a:p>
            <a:pPr marL="742950" lvl="1" indent="-285750">
              <a:buFontTx/>
              <a:buChar char="-"/>
            </a:pPr>
            <a:endParaRPr lang="de-DE" sz="2200" dirty="0"/>
          </a:p>
          <a:p>
            <a:r>
              <a:rPr lang="de-DE" sz="2200" b="1" dirty="0" err="1"/>
              <a:t>EscapeRooms</a:t>
            </a:r>
            <a:r>
              <a:rPr lang="de-DE" sz="2200" b="1" dirty="0"/>
              <a:t> in OneNote sind …</a:t>
            </a:r>
          </a:p>
          <a:p>
            <a:pPr lvl="1"/>
            <a:r>
              <a:rPr lang="de-DE" sz="2200" dirty="0"/>
              <a:t>- Was sind </a:t>
            </a:r>
            <a:r>
              <a:rPr lang="de-DE" sz="2200" dirty="0" err="1"/>
              <a:t>EscapeRooms</a:t>
            </a:r>
            <a:r>
              <a:rPr lang="de-DE" sz="2200" dirty="0"/>
              <a:t>?! (2)</a:t>
            </a:r>
          </a:p>
          <a:p>
            <a:pPr lvl="1"/>
            <a:r>
              <a:rPr lang="de-DE" sz="2200" dirty="0"/>
              <a:t>- Super (6)</a:t>
            </a:r>
          </a:p>
        </p:txBody>
      </p:sp>
      <p:sp>
        <p:nvSpPr>
          <p:cNvPr id="6" name="Textfeld 5">
            <a:extLst>
              <a:ext uri="{FF2B5EF4-FFF2-40B4-BE49-F238E27FC236}">
                <a16:creationId xmlns:a16="http://schemas.microsoft.com/office/drawing/2014/main" id="{997D6955-455E-5BE6-71AF-591FC96D72AF}"/>
              </a:ext>
            </a:extLst>
          </p:cNvPr>
          <p:cNvSpPr txBox="1"/>
          <p:nvPr/>
        </p:nvSpPr>
        <p:spPr>
          <a:xfrm>
            <a:off x="126778" y="6346666"/>
            <a:ext cx="11277831" cy="338554"/>
          </a:xfrm>
          <a:prstGeom prst="rect">
            <a:avLst/>
          </a:prstGeom>
          <a:noFill/>
        </p:spPr>
        <p:txBody>
          <a:bodyPr wrap="none" rtlCol="0">
            <a:spAutoFit/>
          </a:bodyPr>
          <a:lstStyle/>
          <a:p>
            <a:r>
              <a:rPr lang="de-DE" sz="1600" dirty="0"/>
              <a:t>Der Lösungssatz erschein nach dem Scannen des fertigen Codes. Bitte OHNE Anführungszeichen eingeben!</a:t>
            </a:r>
          </a:p>
        </p:txBody>
      </p:sp>
    </p:spTree>
    <p:extLst>
      <p:ext uri="{BB962C8B-B14F-4D97-AF65-F5344CB8AC3E}">
        <p14:creationId xmlns:p14="http://schemas.microsoft.com/office/powerpoint/2010/main" val="676239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D41881-E756-6801-CA43-A948855D0BDF}"/>
              </a:ext>
            </a:extLst>
          </p:cNvPr>
          <p:cNvSpPr>
            <a:spLocks noGrp="1"/>
          </p:cNvSpPr>
          <p:nvPr>
            <p:ph type="title"/>
          </p:nvPr>
        </p:nvSpPr>
        <p:spPr/>
        <p:txBody>
          <a:bodyPr/>
          <a:lstStyle/>
          <a:p>
            <a:endParaRPr lang="de-DE"/>
          </a:p>
        </p:txBody>
      </p:sp>
      <p:pic>
        <p:nvPicPr>
          <p:cNvPr id="5" name="Inhaltsplatzhalter 4" descr="Ein Bild, das Text, Screenshot, Multimedia, Software enthält.&#10;&#10;KI-generierte Inhalte können fehlerhaft sein.">
            <a:extLst>
              <a:ext uri="{FF2B5EF4-FFF2-40B4-BE49-F238E27FC236}">
                <a16:creationId xmlns:a16="http://schemas.microsoft.com/office/drawing/2014/main" id="{542AEC4E-B7B3-5A8E-8B0A-FEC57A73FE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170" y="153936"/>
            <a:ext cx="9445658" cy="5969607"/>
          </a:xfrm>
        </p:spPr>
      </p:pic>
      <p:sp>
        <p:nvSpPr>
          <p:cNvPr id="6" name="Textfeld 5">
            <a:extLst>
              <a:ext uri="{FF2B5EF4-FFF2-40B4-BE49-F238E27FC236}">
                <a16:creationId xmlns:a16="http://schemas.microsoft.com/office/drawing/2014/main" id="{3536C7E4-AEB3-B359-6519-A8EB46A4CEB4}"/>
              </a:ext>
            </a:extLst>
          </p:cNvPr>
          <p:cNvSpPr txBox="1"/>
          <p:nvPr/>
        </p:nvSpPr>
        <p:spPr>
          <a:xfrm>
            <a:off x="4197403" y="6334732"/>
            <a:ext cx="3797193" cy="369332"/>
          </a:xfrm>
          <a:prstGeom prst="rect">
            <a:avLst/>
          </a:prstGeom>
          <a:noFill/>
        </p:spPr>
        <p:txBody>
          <a:bodyPr wrap="none" rtlCol="0">
            <a:spAutoFit/>
          </a:bodyPr>
          <a:lstStyle/>
          <a:p>
            <a:r>
              <a:rPr lang="de-DE" dirty="0" err="1"/>
              <a:t>suno.ai</a:t>
            </a:r>
            <a:r>
              <a:rPr lang="de-DE" dirty="0"/>
              <a:t> für Rätsel in Musikform</a:t>
            </a:r>
          </a:p>
        </p:txBody>
      </p:sp>
    </p:spTree>
    <p:extLst>
      <p:ext uri="{BB962C8B-B14F-4D97-AF65-F5344CB8AC3E}">
        <p14:creationId xmlns:p14="http://schemas.microsoft.com/office/powerpoint/2010/main" val="2885832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259BE-6452-5A9E-D820-08DFBCAEDA62}"/>
              </a:ext>
            </a:extLst>
          </p:cNvPr>
          <p:cNvSpPr>
            <a:spLocks noGrp="1"/>
          </p:cNvSpPr>
          <p:nvPr>
            <p:ph type="title"/>
          </p:nvPr>
        </p:nvSpPr>
        <p:spPr/>
        <p:txBody>
          <a:bodyPr/>
          <a:lstStyle/>
          <a:p>
            <a:endParaRPr lang="de-DE"/>
          </a:p>
        </p:txBody>
      </p:sp>
      <p:pic>
        <p:nvPicPr>
          <p:cNvPr id="4" name="Vernetzt am eFuture-Day">
            <a:hlinkClick r:id="" action="ppaction://media"/>
            <a:extLst>
              <a:ext uri="{FF2B5EF4-FFF2-40B4-BE49-F238E27FC236}">
                <a16:creationId xmlns:a16="http://schemas.microsoft.com/office/drawing/2014/main" id="{8EF11058-439A-5957-74C0-90AA7B40A9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160663" y="365125"/>
            <a:ext cx="3500806" cy="6222899"/>
          </a:xfrm>
        </p:spPr>
      </p:pic>
      <p:pic>
        <p:nvPicPr>
          <p:cNvPr id="5" name="Vernetzt am eFuture-Day (1)">
            <a:hlinkClick r:id="" action="ppaction://media"/>
            <a:extLst>
              <a:ext uri="{FF2B5EF4-FFF2-40B4-BE49-F238E27FC236}">
                <a16:creationId xmlns:a16="http://schemas.microsoft.com/office/drawing/2014/main" id="{A6FDD95A-7E4A-98DE-8EAA-5DB9E74F15D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30531" y="271780"/>
            <a:ext cx="3500806" cy="6221095"/>
          </a:xfrm>
          <a:prstGeom prst="rect">
            <a:avLst/>
          </a:prstGeom>
        </p:spPr>
      </p:pic>
    </p:spTree>
    <p:extLst>
      <p:ext uri="{BB962C8B-B14F-4D97-AF65-F5344CB8AC3E}">
        <p14:creationId xmlns:p14="http://schemas.microsoft.com/office/powerpoint/2010/main" val="87374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259BE-6452-5A9E-D820-08DFBCAEDA62}"/>
              </a:ext>
            </a:extLst>
          </p:cNvPr>
          <p:cNvSpPr>
            <a:spLocks noGrp="1"/>
          </p:cNvSpPr>
          <p:nvPr>
            <p:ph type="title"/>
          </p:nvPr>
        </p:nvSpPr>
        <p:spPr/>
        <p:txBody>
          <a:bodyPr/>
          <a:lstStyle/>
          <a:p>
            <a:endParaRPr lang="de-DE"/>
          </a:p>
        </p:txBody>
      </p:sp>
      <p:sp>
        <p:nvSpPr>
          <p:cNvPr id="6" name="Inhaltsplatzhalter 5">
            <a:extLst>
              <a:ext uri="{FF2B5EF4-FFF2-40B4-BE49-F238E27FC236}">
                <a16:creationId xmlns:a16="http://schemas.microsoft.com/office/drawing/2014/main" id="{6AF86EBD-A783-BBC8-0228-2750BD71BA17}"/>
              </a:ext>
            </a:extLst>
          </p:cNvPr>
          <p:cNvSpPr>
            <a:spLocks noGrp="1"/>
          </p:cNvSpPr>
          <p:nvPr>
            <p:ph idx="1"/>
          </p:nvPr>
        </p:nvSpPr>
        <p:spPr>
          <a:xfrm>
            <a:off x="4023361" y="1690688"/>
            <a:ext cx="4378234" cy="4351338"/>
          </a:xfrm>
        </p:spPr>
        <p:txBody>
          <a:bodyPr/>
          <a:lstStyle/>
          <a:p>
            <a:pPr marL="0" indent="0">
              <a:buNone/>
            </a:pPr>
            <a:r>
              <a:rPr lang="de-DE" dirty="0"/>
              <a:t>Im Lied soll es um Pythagoras gehen und seine mathematischen Errungenschaften. Das Wort Pythagoras ist auch das Lösungswort für ein Rätsel, es soll also oft und prominent vorkommen.</a:t>
            </a:r>
          </a:p>
        </p:txBody>
      </p:sp>
      <p:pic>
        <p:nvPicPr>
          <p:cNvPr id="7" name="Pythagoras und die Welt der Zahlen">
            <a:hlinkClick r:id="" action="ppaction://media"/>
            <a:extLst>
              <a:ext uri="{FF2B5EF4-FFF2-40B4-BE49-F238E27FC236}">
                <a16:creationId xmlns:a16="http://schemas.microsoft.com/office/drawing/2014/main" id="{A7DBA705-E7E9-7700-789F-35B5A99FAD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993" y="527458"/>
            <a:ext cx="3265578" cy="5803084"/>
          </a:xfrm>
          <a:prstGeom prst="rect">
            <a:avLst/>
          </a:prstGeom>
        </p:spPr>
      </p:pic>
      <p:pic>
        <p:nvPicPr>
          <p:cNvPr id="8" name="Pythagoras und die Welt der Zahlen (1)">
            <a:hlinkClick r:id="" action="ppaction://media"/>
            <a:extLst>
              <a:ext uri="{FF2B5EF4-FFF2-40B4-BE49-F238E27FC236}">
                <a16:creationId xmlns:a16="http://schemas.microsoft.com/office/drawing/2014/main" id="{8485F19E-DC79-C27C-B70C-4CA0F9547B7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732385" y="527458"/>
            <a:ext cx="3265578" cy="5803084"/>
          </a:xfrm>
          <a:prstGeom prst="rect">
            <a:avLst/>
          </a:prstGeom>
        </p:spPr>
      </p:pic>
    </p:spTree>
    <p:extLst>
      <p:ext uri="{BB962C8B-B14F-4D97-AF65-F5344CB8AC3E}">
        <p14:creationId xmlns:p14="http://schemas.microsoft.com/office/powerpoint/2010/main" val="5394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DE1A83C-75B3-0606-6F3F-A1B2F03523E6}"/>
              </a:ext>
            </a:extLst>
          </p:cNvPr>
          <p:cNvSpPr txBox="1"/>
          <p:nvPr/>
        </p:nvSpPr>
        <p:spPr>
          <a:xfrm>
            <a:off x="2716299" y="5894721"/>
            <a:ext cx="6981398" cy="646331"/>
          </a:xfrm>
          <a:prstGeom prst="rect">
            <a:avLst/>
          </a:prstGeom>
          <a:noFill/>
        </p:spPr>
        <p:txBody>
          <a:bodyPr wrap="none" rtlCol="0">
            <a:spAutoFit/>
          </a:bodyPr>
          <a:lstStyle/>
          <a:p>
            <a:r>
              <a:rPr lang="de-AT" sz="3600" b="1" i="0" u="none" strike="noStrike" dirty="0">
                <a:solidFill>
                  <a:srgbClr val="165364"/>
                </a:solidFill>
                <a:effectLst/>
                <a:latin typeface="Helvetica" pitchFamily="2" charset="0"/>
              </a:rPr>
              <a:t>https://t1p.de/escape-10042025</a:t>
            </a:r>
            <a:endParaRPr lang="de-DE" sz="3600" dirty="0"/>
          </a:p>
        </p:txBody>
      </p:sp>
      <p:pic>
        <p:nvPicPr>
          <p:cNvPr id="3" name="Grafik 2">
            <a:extLst>
              <a:ext uri="{FF2B5EF4-FFF2-40B4-BE49-F238E27FC236}">
                <a16:creationId xmlns:a16="http://schemas.microsoft.com/office/drawing/2014/main" id="{4D9AC43F-9376-51BE-B1BA-D917618FB0B1}"/>
              </a:ext>
            </a:extLst>
          </p:cNvPr>
          <p:cNvPicPr>
            <a:picLocks noChangeAspect="1"/>
          </p:cNvPicPr>
          <p:nvPr/>
        </p:nvPicPr>
        <p:blipFill>
          <a:blip r:embed="rId2"/>
          <a:stretch>
            <a:fillRect/>
          </a:stretch>
        </p:blipFill>
        <p:spPr>
          <a:xfrm>
            <a:off x="3701737" y="316948"/>
            <a:ext cx="5010521" cy="5010521"/>
          </a:xfrm>
          <a:prstGeom prst="rect">
            <a:avLst/>
          </a:prstGeom>
        </p:spPr>
      </p:pic>
    </p:spTree>
    <p:extLst>
      <p:ext uri="{BB962C8B-B14F-4D97-AF65-F5344CB8AC3E}">
        <p14:creationId xmlns:p14="http://schemas.microsoft.com/office/powerpoint/2010/main" val="2921465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48404-8986-0DF3-835C-F1BC3DF7F4BA}"/>
              </a:ext>
            </a:extLst>
          </p:cNvPr>
          <p:cNvSpPr>
            <a:spLocks noGrp="1"/>
          </p:cNvSpPr>
          <p:nvPr>
            <p:ph type="title"/>
          </p:nvPr>
        </p:nvSpPr>
        <p:spPr/>
        <p:txBody>
          <a:bodyPr/>
          <a:lstStyle/>
          <a:p>
            <a:endParaRPr lang="de-DE"/>
          </a:p>
        </p:txBody>
      </p:sp>
      <p:pic>
        <p:nvPicPr>
          <p:cNvPr id="5" name="Inhaltsplatzhalter 4" descr="Ein Bild, das Text, Website, Webseite, Onlinewerbung enthält.&#10;&#10;KI-generierte Inhalte können fehlerhaft sein.">
            <a:extLst>
              <a:ext uri="{FF2B5EF4-FFF2-40B4-BE49-F238E27FC236}">
                <a16:creationId xmlns:a16="http://schemas.microsoft.com/office/drawing/2014/main" id="{BB3BDC24-DC99-6BFF-4BCF-963A62AE41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393765"/>
          </a:xfrm>
        </p:spPr>
      </p:pic>
      <p:sp>
        <p:nvSpPr>
          <p:cNvPr id="6" name="Textfeld 5">
            <a:extLst>
              <a:ext uri="{FF2B5EF4-FFF2-40B4-BE49-F238E27FC236}">
                <a16:creationId xmlns:a16="http://schemas.microsoft.com/office/drawing/2014/main" id="{BF6E3DE7-6D8A-4FA1-0509-1FA1FD8588EA}"/>
              </a:ext>
            </a:extLst>
          </p:cNvPr>
          <p:cNvSpPr txBox="1"/>
          <p:nvPr/>
        </p:nvSpPr>
        <p:spPr>
          <a:xfrm>
            <a:off x="3112266" y="6488668"/>
            <a:ext cx="5967467" cy="369332"/>
          </a:xfrm>
          <a:prstGeom prst="rect">
            <a:avLst/>
          </a:prstGeom>
          <a:noFill/>
        </p:spPr>
        <p:txBody>
          <a:bodyPr wrap="none" rtlCol="0">
            <a:spAutoFit/>
          </a:bodyPr>
          <a:lstStyle/>
          <a:p>
            <a:r>
              <a:rPr lang="de-DE" dirty="0"/>
              <a:t>https://</a:t>
            </a:r>
            <a:r>
              <a:rPr lang="de-DE" dirty="0" err="1"/>
              <a:t>de.ohmydots.com</a:t>
            </a:r>
            <a:r>
              <a:rPr lang="de-DE" dirty="0"/>
              <a:t>/</a:t>
            </a:r>
            <a:r>
              <a:rPr lang="de-DE" dirty="0" err="1"/>
              <a:t>creator-crossword.html</a:t>
            </a:r>
            <a:endParaRPr lang="de-DE" dirty="0"/>
          </a:p>
        </p:txBody>
      </p:sp>
    </p:spTree>
    <p:extLst>
      <p:ext uri="{BB962C8B-B14F-4D97-AF65-F5344CB8AC3E}">
        <p14:creationId xmlns:p14="http://schemas.microsoft.com/office/powerpoint/2010/main" val="3258266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F83C3-8992-865F-5744-1F378014B6CA}"/>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6A6FFE33-4F96-5393-3F01-C435BA753DC9}"/>
              </a:ext>
            </a:extLst>
          </p:cNvPr>
          <p:cNvPicPr>
            <a:picLocks noGrp="1" noChangeAspect="1"/>
          </p:cNvPicPr>
          <p:nvPr>
            <p:ph idx="1"/>
          </p:nvPr>
        </p:nvPicPr>
        <p:blipFill>
          <a:blip r:embed="rId2"/>
          <a:stretch>
            <a:fillRect/>
          </a:stretch>
        </p:blipFill>
        <p:spPr>
          <a:xfrm>
            <a:off x="838200" y="345795"/>
            <a:ext cx="4709707" cy="6166410"/>
          </a:xfrm>
        </p:spPr>
      </p:pic>
      <p:sp>
        <p:nvSpPr>
          <p:cNvPr id="11" name="Textfeld 10">
            <a:extLst>
              <a:ext uri="{FF2B5EF4-FFF2-40B4-BE49-F238E27FC236}">
                <a16:creationId xmlns:a16="http://schemas.microsoft.com/office/drawing/2014/main" id="{8ED8A607-5830-FF3C-FD37-DA66A8073872}"/>
              </a:ext>
            </a:extLst>
          </p:cNvPr>
          <p:cNvSpPr txBox="1"/>
          <p:nvPr/>
        </p:nvSpPr>
        <p:spPr>
          <a:xfrm>
            <a:off x="6094022" y="4363583"/>
            <a:ext cx="6097978" cy="369332"/>
          </a:xfrm>
          <a:prstGeom prst="rect">
            <a:avLst/>
          </a:prstGeom>
          <a:noFill/>
        </p:spPr>
        <p:txBody>
          <a:bodyPr wrap="square">
            <a:spAutoFit/>
          </a:bodyPr>
          <a:lstStyle/>
          <a:p>
            <a:r>
              <a:rPr lang="de-DE"/>
              <a:t>https://</a:t>
            </a:r>
            <a:r>
              <a:rPr lang="de-DE" err="1"/>
              <a:t>www.kryptowissen.de</a:t>
            </a:r>
            <a:r>
              <a:rPr lang="de-DE"/>
              <a:t>/</a:t>
            </a:r>
            <a:r>
              <a:rPr lang="de-DE" err="1"/>
              <a:t>caesar</a:t>
            </a:r>
            <a:r>
              <a:rPr lang="de-DE"/>
              <a:t>-chiffre-</a:t>
            </a:r>
            <a:r>
              <a:rPr lang="de-DE" err="1"/>
              <a:t>praxis.php</a:t>
            </a:r>
            <a:endParaRPr lang="de-DE"/>
          </a:p>
        </p:txBody>
      </p:sp>
      <p:sp>
        <p:nvSpPr>
          <p:cNvPr id="13" name="Textfeld 12">
            <a:extLst>
              <a:ext uri="{FF2B5EF4-FFF2-40B4-BE49-F238E27FC236}">
                <a16:creationId xmlns:a16="http://schemas.microsoft.com/office/drawing/2014/main" id="{EF803C2B-623D-4A2F-939D-F5715B06B471}"/>
              </a:ext>
            </a:extLst>
          </p:cNvPr>
          <p:cNvSpPr txBox="1"/>
          <p:nvPr/>
        </p:nvSpPr>
        <p:spPr>
          <a:xfrm>
            <a:off x="6094022" y="3105834"/>
            <a:ext cx="6097978" cy="646331"/>
          </a:xfrm>
          <a:prstGeom prst="rect">
            <a:avLst/>
          </a:prstGeom>
          <a:noFill/>
        </p:spPr>
        <p:txBody>
          <a:bodyPr wrap="square">
            <a:spAutoFit/>
          </a:bodyPr>
          <a:lstStyle/>
          <a:p>
            <a:r>
              <a:rPr lang="de-DE"/>
              <a:t>https://inform21.ch/</a:t>
            </a:r>
            <a:r>
              <a:rPr lang="de-DE" err="1"/>
              <a:t>wp</a:t>
            </a:r>
            <a:r>
              <a:rPr lang="de-DE"/>
              <a:t>-content/</a:t>
            </a:r>
            <a:r>
              <a:rPr lang="de-DE" err="1"/>
              <a:t>uploads</a:t>
            </a:r>
            <a:r>
              <a:rPr lang="de-DE"/>
              <a:t>/2016/08/</a:t>
            </a:r>
            <a:r>
              <a:rPr lang="de-DE" err="1"/>
              <a:t>IiN_I_Caesar_Codierscheibe.pdf</a:t>
            </a:r>
            <a:endParaRPr lang="de-DE"/>
          </a:p>
        </p:txBody>
      </p:sp>
    </p:spTree>
    <p:extLst>
      <p:ext uri="{BB962C8B-B14F-4D97-AF65-F5344CB8AC3E}">
        <p14:creationId xmlns:p14="http://schemas.microsoft.com/office/powerpoint/2010/main" val="1623146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FEA5E-4452-6C28-85EF-4702EEDB6CE9}"/>
              </a:ext>
            </a:extLst>
          </p:cNvPr>
          <p:cNvSpPr>
            <a:spLocks noGrp="1"/>
          </p:cNvSpPr>
          <p:nvPr>
            <p:ph type="title"/>
          </p:nvPr>
        </p:nvSpPr>
        <p:spPr/>
        <p:txBody>
          <a:bodyPr/>
          <a:lstStyle/>
          <a:p>
            <a:endParaRPr lang="de-DE"/>
          </a:p>
        </p:txBody>
      </p:sp>
      <p:pic>
        <p:nvPicPr>
          <p:cNvPr id="5" name="Inhaltsplatzhalter 4" descr="Ein Bild, das Text enthält.&#10;&#10;Automatisch generierte Beschreibung">
            <a:extLst>
              <a:ext uri="{FF2B5EF4-FFF2-40B4-BE49-F238E27FC236}">
                <a16:creationId xmlns:a16="http://schemas.microsoft.com/office/drawing/2014/main" id="{E3D232BB-E577-B424-A402-D24B7EB171C7}"/>
              </a:ext>
            </a:extLst>
          </p:cNvPr>
          <p:cNvPicPr>
            <a:picLocks noGrp="1" noChangeAspect="1"/>
          </p:cNvPicPr>
          <p:nvPr>
            <p:ph idx="1"/>
          </p:nvPr>
        </p:nvPicPr>
        <p:blipFill>
          <a:blip r:embed="rId2"/>
          <a:stretch>
            <a:fillRect/>
          </a:stretch>
        </p:blipFill>
        <p:spPr>
          <a:xfrm>
            <a:off x="989524" y="157142"/>
            <a:ext cx="10212951" cy="5843902"/>
          </a:xfrm>
        </p:spPr>
      </p:pic>
      <p:sp>
        <p:nvSpPr>
          <p:cNvPr id="8" name="Textfeld 7">
            <a:extLst>
              <a:ext uri="{FF2B5EF4-FFF2-40B4-BE49-F238E27FC236}">
                <a16:creationId xmlns:a16="http://schemas.microsoft.com/office/drawing/2014/main" id="{53D3E554-3CDD-AECE-03B7-F68FBCA023DF}"/>
              </a:ext>
            </a:extLst>
          </p:cNvPr>
          <p:cNvSpPr txBox="1"/>
          <p:nvPr/>
        </p:nvSpPr>
        <p:spPr>
          <a:xfrm>
            <a:off x="3047010" y="6209027"/>
            <a:ext cx="6097978" cy="369332"/>
          </a:xfrm>
          <a:prstGeom prst="rect">
            <a:avLst/>
          </a:prstGeom>
          <a:noFill/>
        </p:spPr>
        <p:txBody>
          <a:bodyPr wrap="square">
            <a:spAutoFit/>
          </a:bodyPr>
          <a:lstStyle/>
          <a:p>
            <a:r>
              <a:rPr lang="de-DE"/>
              <a:t>https://</a:t>
            </a:r>
            <a:r>
              <a:rPr lang="de-DE" err="1"/>
              <a:t>lehrerweb.wien</a:t>
            </a:r>
            <a:r>
              <a:rPr lang="de-DE"/>
              <a:t>/</a:t>
            </a:r>
            <a:r>
              <a:rPr lang="de-DE" err="1"/>
              <a:t>praxis</a:t>
            </a:r>
            <a:r>
              <a:rPr lang="de-DE"/>
              <a:t>/</a:t>
            </a:r>
            <a:r>
              <a:rPr lang="de-DE" err="1"/>
              <a:t>themensammlung-edu-breakout</a:t>
            </a:r>
            <a:endParaRPr lang="de-DE"/>
          </a:p>
        </p:txBody>
      </p:sp>
    </p:spTree>
    <p:extLst>
      <p:ext uri="{BB962C8B-B14F-4D97-AF65-F5344CB8AC3E}">
        <p14:creationId xmlns:p14="http://schemas.microsoft.com/office/powerpoint/2010/main" val="3674873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D7F79-11C2-3210-A842-D550FCF1137F}"/>
              </a:ext>
            </a:extLst>
          </p:cNvPr>
          <p:cNvSpPr>
            <a:spLocks noGrp="1"/>
          </p:cNvSpPr>
          <p:nvPr>
            <p:ph type="title"/>
          </p:nvPr>
        </p:nvSpPr>
        <p:spPr/>
        <p:txBody>
          <a:bodyPr/>
          <a:lstStyle/>
          <a:p>
            <a:endParaRPr lang="de-DE"/>
          </a:p>
        </p:txBody>
      </p:sp>
      <p:pic>
        <p:nvPicPr>
          <p:cNvPr id="5" name="Inhaltsplatzhalter 4" descr="Ein Bild, das Text enthält.&#10;&#10;Automatisch generierte Beschreibung">
            <a:extLst>
              <a:ext uri="{FF2B5EF4-FFF2-40B4-BE49-F238E27FC236}">
                <a16:creationId xmlns:a16="http://schemas.microsoft.com/office/drawing/2014/main" id="{6ED63E68-A8F2-D531-8E93-478F472CB3A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33970" y="0"/>
            <a:ext cx="12859939" cy="6858000"/>
          </a:xfrm>
        </p:spPr>
      </p:pic>
    </p:spTree>
    <p:extLst>
      <p:ext uri="{BB962C8B-B14F-4D97-AF65-F5344CB8AC3E}">
        <p14:creationId xmlns:p14="http://schemas.microsoft.com/office/powerpoint/2010/main" val="344442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n 3" title="Gudrun Edhofer - Escape the Classroom mit OneNote">
            <a:hlinkClick r:id="" action="ppaction://media"/>
            <a:extLst>
              <a:ext uri="{FF2B5EF4-FFF2-40B4-BE49-F238E27FC236}">
                <a16:creationId xmlns:a16="http://schemas.microsoft.com/office/drawing/2014/main" id="{215654E0-D55F-492C-A98D-D822E73B89F6}"/>
              </a:ext>
            </a:extLst>
          </p:cNvPr>
          <p:cNvPicPr>
            <a:picLocks noRot="1" noChangeAspect="1"/>
          </p:cNvPicPr>
          <p:nvPr>
            <a:videoFile r:link="rId1"/>
          </p:nvPr>
        </p:nvPicPr>
        <p:blipFill>
          <a:blip r:embed="rId3"/>
          <a:stretch>
            <a:fillRect/>
          </a:stretch>
        </p:blipFill>
        <p:spPr>
          <a:xfrm>
            <a:off x="1413164" y="783198"/>
            <a:ext cx="9109363" cy="5146790"/>
          </a:xfrm>
          <a:prstGeom prst="rect">
            <a:avLst/>
          </a:prstGeom>
        </p:spPr>
      </p:pic>
      <p:sp>
        <p:nvSpPr>
          <p:cNvPr id="2" name="Textfeld 1">
            <a:extLst>
              <a:ext uri="{FF2B5EF4-FFF2-40B4-BE49-F238E27FC236}">
                <a16:creationId xmlns:a16="http://schemas.microsoft.com/office/drawing/2014/main" id="{227D3BE2-0674-EAB1-3B8A-6B52C71DBDA2}"/>
              </a:ext>
            </a:extLst>
          </p:cNvPr>
          <p:cNvSpPr txBox="1"/>
          <p:nvPr/>
        </p:nvSpPr>
        <p:spPr>
          <a:xfrm>
            <a:off x="2855294" y="6278880"/>
            <a:ext cx="6225102" cy="369332"/>
          </a:xfrm>
          <a:prstGeom prst="rect">
            <a:avLst/>
          </a:prstGeom>
          <a:noFill/>
        </p:spPr>
        <p:txBody>
          <a:bodyPr wrap="none" rtlCol="0">
            <a:spAutoFit/>
          </a:bodyPr>
          <a:lstStyle/>
          <a:p>
            <a:r>
              <a:rPr lang="de-DE" dirty="0"/>
              <a:t>https://</a:t>
            </a:r>
            <a:r>
              <a:rPr lang="de-DE" dirty="0" err="1"/>
              <a:t>www.youtube.com</a:t>
            </a:r>
            <a:r>
              <a:rPr lang="de-DE" dirty="0"/>
              <a:t>/</a:t>
            </a:r>
            <a:r>
              <a:rPr lang="de-DE" dirty="0" err="1"/>
              <a:t>watch?v</a:t>
            </a:r>
            <a:r>
              <a:rPr lang="de-DE" dirty="0"/>
              <a:t>=</a:t>
            </a:r>
            <a:r>
              <a:rPr lang="de-DE" dirty="0" err="1"/>
              <a:t>SFXLHBgWuFM</a:t>
            </a:r>
            <a:endParaRPr lang="de-DE" dirty="0"/>
          </a:p>
        </p:txBody>
      </p:sp>
    </p:spTree>
    <p:extLst>
      <p:ext uri="{BB962C8B-B14F-4D97-AF65-F5344CB8AC3E}">
        <p14:creationId xmlns:p14="http://schemas.microsoft.com/office/powerpoint/2010/main" val="13733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1B5C1C7-55DD-B237-71F1-47BABDE867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21558" y="381907"/>
            <a:ext cx="10148883" cy="609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677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Gebäude enthält.&#10;&#10;Automatisch generierte Beschreibung">
            <a:extLst>
              <a:ext uri="{FF2B5EF4-FFF2-40B4-BE49-F238E27FC236}">
                <a16:creationId xmlns:a16="http://schemas.microsoft.com/office/drawing/2014/main" id="{604E10E2-923D-5A43-958A-8C65EEB578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6400"/>
          </a:xfrm>
          <a:prstGeom prst="rect">
            <a:avLst/>
          </a:prstGeom>
        </p:spPr>
      </p:pic>
      <p:pic>
        <p:nvPicPr>
          <p:cNvPr id="3" name="Grafik 2" descr="Ein Bild, das Ballon, Flugzeug enthält.&#10;&#10;Automatisch generierte Beschreibung">
            <a:extLst>
              <a:ext uri="{FF2B5EF4-FFF2-40B4-BE49-F238E27FC236}">
                <a16:creationId xmlns:a16="http://schemas.microsoft.com/office/drawing/2014/main" id="{C63502B7-51EA-4943-8722-F8FAB990A7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171451"/>
            <a:ext cx="1987079" cy="25717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geschenke.jpg" descr="geschenke.jpg"/>
          <p:cNvPicPr>
            <a:picLocks noChangeAspect="1"/>
          </p:cNvPicPr>
          <p:nvPr/>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2780128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Gebäude enthält.&#10;&#10;Automatisch generierte Beschreibung">
            <a:extLst>
              <a:ext uri="{FF2B5EF4-FFF2-40B4-BE49-F238E27FC236}">
                <a16:creationId xmlns:a16="http://schemas.microsoft.com/office/drawing/2014/main" id="{604E10E2-923D-5A43-958A-8C65EEB578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6400"/>
          </a:xfrm>
          <a:prstGeom prst="rect">
            <a:avLst/>
          </a:prstGeom>
        </p:spPr>
      </p:pic>
      <p:pic>
        <p:nvPicPr>
          <p:cNvPr id="4" name="Grafik 3" descr="Ein Bild, das Spieler, dunkel enthält.&#10;&#10;Automatisch generierte Beschreibung">
            <a:extLst>
              <a:ext uri="{FF2B5EF4-FFF2-40B4-BE49-F238E27FC236}">
                <a16:creationId xmlns:a16="http://schemas.microsoft.com/office/drawing/2014/main" id="{2CAC7D91-88B0-14A0-C78B-D469B4F3DA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12332" y="2838450"/>
            <a:ext cx="7145867" cy="4019550"/>
          </a:xfrm>
          <a:prstGeom prst="rect">
            <a:avLst/>
          </a:prstGeom>
        </p:spPr>
      </p:pic>
    </p:spTree>
    <p:extLst>
      <p:ext uri="{BB962C8B-B14F-4D97-AF65-F5344CB8AC3E}">
        <p14:creationId xmlns:p14="http://schemas.microsoft.com/office/powerpoint/2010/main" val="82740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 sign Nike Just do it 3d , #Sponsored, #mesh#versions#original#quality  #Ad | Nike signs, Logo sign, Just do it">
            <a:extLst>
              <a:ext uri="{FF2B5EF4-FFF2-40B4-BE49-F238E27FC236}">
                <a16:creationId xmlns:a16="http://schemas.microsoft.com/office/drawing/2014/main" id="{94CB7D44-DBAA-61F4-8E8C-A802063F3D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99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image ">
            <a:extLst>
              <a:ext uri="{FF2B5EF4-FFF2-40B4-BE49-F238E27FC236}">
                <a16:creationId xmlns:a16="http://schemas.microsoft.com/office/drawing/2014/main" id="{1D09323E-E845-12B8-9F6E-89C138CE2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B107FAF4-20E7-93A2-D031-70FF13B05CFB}"/>
              </a:ext>
            </a:extLst>
          </p:cNvPr>
          <p:cNvSpPr txBox="1"/>
          <p:nvPr/>
        </p:nvSpPr>
        <p:spPr>
          <a:xfrm>
            <a:off x="7528239" y="2501900"/>
            <a:ext cx="4036682" cy="954107"/>
          </a:xfrm>
          <a:prstGeom prst="rect">
            <a:avLst/>
          </a:prstGeom>
          <a:noFill/>
        </p:spPr>
        <p:txBody>
          <a:bodyPr wrap="none" rtlCol="0">
            <a:spAutoFit/>
          </a:bodyPr>
          <a:lstStyle/>
          <a:p>
            <a:r>
              <a:rPr lang="de-AT" sz="2800" i="1"/>
              <a:t>„</a:t>
            </a:r>
            <a:r>
              <a:rPr lang="de-AT" sz="2800" i="1" err="1"/>
              <a:t>Everything</a:t>
            </a:r>
            <a:r>
              <a:rPr lang="de-AT" sz="2800" i="1"/>
              <a:t> </a:t>
            </a:r>
            <a:r>
              <a:rPr lang="de-AT" sz="2800" i="1" err="1"/>
              <a:t>is</a:t>
            </a:r>
            <a:r>
              <a:rPr lang="de-AT" sz="2800" i="1"/>
              <a:t> </a:t>
            </a:r>
            <a:r>
              <a:rPr lang="de-AT" sz="2800" i="1" err="1"/>
              <a:t>better</a:t>
            </a:r>
            <a:r>
              <a:rPr lang="de-AT" sz="2800" i="1"/>
              <a:t> </a:t>
            </a:r>
            <a:br>
              <a:rPr lang="de-AT" sz="2800" i="1"/>
            </a:br>
            <a:r>
              <a:rPr lang="de-AT" sz="2800" i="1" err="1"/>
              <a:t>with</a:t>
            </a:r>
            <a:r>
              <a:rPr lang="de-AT" sz="2800" i="1"/>
              <a:t> </a:t>
            </a:r>
            <a:r>
              <a:rPr lang="de-AT" sz="2800" i="1" err="1"/>
              <a:t>bluetooth</a:t>
            </a:r>
            <a:r>
              <a:rPr lang="de-AT" sz="2800" i="1"/>
              <a:t>!“</a:t>
            </a:r>
          </a:p>
        </p:txBody>
      </p:sp>
      <p:sp>
        <p:nvSpPr>
          <p:cNvPr id="4" name="Textfeld 3">
            <a:extLst>
              <a:ext uri="{FF2B5EF4-FFF2-40B4-BE49-F238E27FC236}">
                <a16:creationId xmlns:a16="http://schemas.microsoft.com/office/drawing/2014/main" id="{0BADDE4E-CFA6-7B43-F1AC-26DA440B2B1F}"/>
              </a:ext>
            </a:extLst>
          </p:cNvPr>
          <p:cNvSpPr txBox="1"/>
          <p:nvPr/>
        </p:nvSpPr>
        <p:spPr>
          <a:xfrm>
            <a:off x="7219950" y="1746250"/>
            <a:ext cx="4862228" cy="738664"/>
          </a:xfrm>
          <a:prstGeom prst="rect">
            <a:avLst/>
          </a:prstGeom>
          <a:noFill/>
        </p:spPr>
        <p:txBody>
          <a:bodyPr wrap="none" rtlCol="0">
            <a:spAutoFit/>
          </a:bodyPr>
          <a:lstStyle/>
          <a:p>
            <a:r>
              <a:rPr lang="de-AT" sz="2400" b="1"/>
              <a:t>Dr. Dr. Sheldon Lee Cooper</a:t>
            </a:r>
          </a:p>
          <a:p>
            <a:endParaRPr lang="de-AT"/>
          </a:p>
        </p:txBody>
      </p:sp>
    </p:spTree>
    <p:extLst>
      <p:ext uri="{BB962C8B-B14F-4D97-AF65-F5344CB8AC3E}">
        <p14:creationId xmlns:p14="http://schemas.microsoft.com/office/powerpoint/2010/main" val="1859937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PP FW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33A31D42687CB4FBCAC0CAB76B5FB9C" ma:contentTypeVersion="13" ma:contentTypeDescription="Ein neues Dokument erstellen." ma:contentTypeScope="" ma:versionID="34b961816c2043a10066d956cf92f347">
  <xsd:schema xmlns:xsd="http://www.w3.org/2001/XMLSchema" xmlns:xs="http://www.w3.org/2001/XMLSchema" xmlns:p="http://schemas.microsoft.com/office/2006/metadata/properties" xmlns:ns2="59ba2026-ca29-4fa9-a6a8-16d38cee3d23" xmlns:ns3="1cbd6f28-f1e2-4ccf-95c2-0e1a465a0279" targetNamespace="http://schemas.microsoft.com/office/2006/metadata/properties" ma:root="true" ma:fieldsID="f1d48e9bc15f0b45d8cb40c707813022" ns2:_="" ns3:_="">
    <xsd:import namespace="59ba2026-ca29-4fa9-a6a8-16d38cee3d23"/>
    <xsd:import namespace="1cbd6f28-f1e2-4ccf-95c2-0e1a465a02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a2026-ca29-4fa9-a6a8-16d38cee3d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01dbd829-2e20-4717-9645-c05e11b3f62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bd6f28-f1e2-4ccf-95c2-0e1a465a02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7ddc8a-79e9-4345-a333-f2a29b2d5a92}" ma:internalName="TaxCatchAll" ma:showField="CatchAllData" ma:web="1cbd6f28-f1e2-4ccf-95c2-0e1a465a02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bd6f28-f1e2-4ccf-95c2-0e1a465a0279" xsi:nil="true"/>
    <lcf76f155ced4ddcb4097134ff3c332f xmlns="59ba2026-ca29-4fa9-a6a8-16d38cee3d2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5A4CAA-F6AA-429A-8BEC-EA8B406E2E66}"/>
</file>

<file path=customXml/itemProps2.xml><?xml version="1.0" encoding="utf-8"?>
<ds:datastoreItem xmlns:ds="http://schemas.openxmlformats.org/officeDocument/2006/customXml" ds:itemID="{6580FAC1-8FC1-4AEE-B170-79CE5A96AF05}"/>
</file>

<file path=customXml/itemProps3.xml><?xml version="1.0" encoding="utf-8"?>
<ds:datastoreItem xmlns:ds="http://schemas.openxmlformats.org/officeDocument/2006/customXml" ds:itemID="{C9D5CBAA-8CE8-4DB3-AD0A-2C9FBE80A943}"/>
</file>

<file path=docProps/app.xml><?xml version="1.0" encoding="utf-8"?>
<Properties xmlns="http://schemas.openxmlformats.org/officeDocument/2006/extended-properties" xmlns:vt="http://schemas.openxmlformats.org/officeDocument/2006/docPropsVTypes">
  <TotalTime>0</TotalTime>
  <Words>629</Words>
  <Application>Microsoft Office PowerPoint</Application>
  <PresentationFormat>Widescreen</PresentationFormat>
  <Paragraphs>80</Paragraphs>
  <Slides>45</Slides>
  <Notes>7</Notes>
  <HiddenSlides>0</HiddenSlides>
  <MMClips>6</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Flipped Classroom im Mathematikunterricht</dc:title>
  <dc:creator>Phil Stangl</dc:creator>
  <cp:lastModifiedBy>Phil Stangl</cp:lastModifiedBy>
  <cp:revision>3</cp:revision>
  <dcterms:created xsi:type="dcterms:W3CDTF">2018-11-17T21:29:45Z</dcterms:created>
  <dcterms:modified xsi:type="dcterms:W3CDTF">2025-04-12T19:13:06Z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0x010100133A31D42687CB4FBCAC0CAB76B5FB9C</vt:lpwstr>
  </property>
</Properties>
</file>