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8"/>
  </p:notesMasterIdLst>
  <p:sldIdLst>
    <p:sldId id="276" r:id="rId2"/>
    <p:sldId id="274" r:id="rId3"/>
    <p:sldId id="268" r:id="rId4"/>
    <p:sldId id="275" r:id="rId5"/>
    <p:sldId id="271" r:id="rId6"/>
    <p:sldId id="272" r:id="rId7"/>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931"/>
    <a:srgbClr val="9CD161"/>
    <a:srgbClr val="BEE197"/>
    <a:srgbClr val="E1F1CF"/>
    <a:srgbClr val="D8EDC1"/>
    <a:srgbClr val="F6FBEF"/>
    <a:srgbClr val="EBF6DE"/>
    <a:srgbClr val="E8F1CB"/>
    <a:srgbClr val="7B881D"/>
    <a:srgbClr val="FAF0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60"/>
  </p:normalViewPr>
  <p:slideViewPr>
    <p:cSldViewPr snapToGrid="0">
      <p:cViewPr>
        <p:scale>
          <a:sx n="75" d="100"/>
          <a:sy n="75" d="100"/>
        </p:scale>
        <p:origin x="132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583BADF-AAE7-40EC-B395-47721074E56A}" type="datetimeFigureOut">
              <a:rPr lang="de-AT" smtClean="0"/>
              <a:t>10.11.2017</a:t>
            </a:fld>
            <a:endParaRPr lang="de-AT" dirty="0"/>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2227199-BF50-4DB2-BECA-AF9AA8E41625}" type="slidenum">
              <a:rPr lang="de-AT" smtClean="0"/>
              <a:t>‹Nr.›</a:t>
            </a:fld>
            <a:endParaRPr lang="de-AT" dirty="0"/>
          </a:p>
        </p:txBody>
      </p:sp>
    </p:spTree>
    <p:extLst>
      <p:ext uri="{BB962C8B-B14F-4D97-AF65-F5344CB8AC3E}">
        <p14:creationId xmlns:p14="http://schemas.microsoft.com/office/powerpoint/2010/main" val="144326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FE1C3B30-E806-49E4-94D5-55E49F5277DF}"/>
              </a:ext>
            </a:extLst>
          </p:cNvPr>
          <p:cNvSpPr/>
          <p:nvPr userDrawn="1"/>
        </p:nvSpPr>
        <p:spPr>
          <a:xfrm>
            <a:off x="395184" y="9366765"/>
            <a:ext cx="6061512" cy="439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23BE2150-4346-48CA-A05B-48F3CC71AC6C}"/>
              </a:ext>
            </a:extLst>
          </p:cNvPr>
          <p:cNvGrpSpPr/>
          <p:nvPr userDrawn="1"/>
        </p:nvGrpSpPr>
        <p:grpSpPr>
          <a:xfrm>
            <a:off x="453588" y="9405762"/>
            <a:ext cx="5869232" cy="288000"/>
            <a:chOff x="453588" y="9405762"/>
            <a:chExt cx="5869232" cy="288000"/>
          </a:xfrm>
          <a:noFill/>
        </p:grpSpPr>
        <p:grpSp>
          <p:nvGrpSpPr>
            <p:cNvPr id="7" name="Gruppieren 6">
              <a:extLst>
                <a:ext uri="{FF2B5EF4-FFF2-40B4-BE49-F238E27FC236}">
                  <a16:creationId xmlns:a16="http://schemas.microsoft.com/office/drawing/2014/main" id="{BD3CBD61-39C7-435B-A08F-627CD37CA09C}"/>
                </a:ext>
              </a:extLst>
            </p:cNvPr>
            <p:cNvGrpSpPr>
              <a:grpSpLocks noChangeAspect="1"/>
            </p:cNvGrpSpPr>
            <p:nvPr userDrawn="1"/>
          </p:nvGrpSpPr>
          <p:grpSpPr>
            <a:xfrm>
              <a:off x="453588" y="9466670"/>
              <a:ext cx="5869232" cy="217826"/>
              <a:chOff x="-1032536" y="6306453"/>
              <a:chExt cx="8249924" cy="373678"/>
            </a:xfrm>
            <a:grpFill/>
          </p:grpSpPr>
          <p:pic>
            <p:nvPicPr>
              <p:cNvPr id="10" name="Picture 2" descr="Bildergebnis für PH Wien">
                <a:extLst>
                  <a:ext uri="{FF2B5EF4-FFF2-40B4-BE49-F238E27FC236}">
                    <a16:creationId xmlns:a16="http://schemas.microsoft.com/office/drawing/2014/main" id="{F1E28DDD-F951-4DFC-8256-1413F6F8BD9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41296" y="6433607"/>
                <a:ext cx="236108" cy="245013"/>
              </a:xfrm>
              <a:prstGeom prst="rect">
                <a:avLst/>
              </a:prstGeom>
              <a:grpFill/>
              <a:extLst/>
            </p:spPr>
          </p:pic>
          <p:pic>
            <p:nvPicPr>
              <p:cNvPr id="11" name="Picture 4" descr="Bildergebnis für PH Wien">
                <a:extLst>
                  <a:ext uri="{FF2B5EF4-FFF2-40B4-BE49-F238E27FC236}">
                    <a16:creationId xmlns:a16="http://schemas.microsoft.com/office/drawing/2014/main" id="{C5914FED-7546-4F34-8941-4060F8351F3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13807" y="6435118"/>
                <a:ext cx="245013" cy="245013"/>
              </a:xfrm>
              <a:prstGeom prst="rect">
                <a:avLst/>
              </a:prstGeom>
              <a:grpFill/>
              <a:extLst/>
            </p:spPr>
          </p:pic>
          <p:pic>
            <p:nvPicPr>
              <p:cNvPr id="12" name="Picture 6" descr="Bildergebnis für PH NÖ">
                <a:extLst>
                  <a:ext uri="{FF2B5EF4-FFF2-40B4-BE49-F238E27FC236}">
                    <a16:creationId xmlns:a16="http://schemas.microsoft.com/office/drawing/2014/main" id="{EBDB25AB-95F6-40B5-A4F6-7C3070BEB6F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06011" y="6434971"/>
                <a:ext cx="466690" cy="245012"/>
              </a:xfrm>
              <a:prstGeom prst="rect">
                <a:avLst/>
              </a:prstGeom>
              <a:grpFill/>
              <a:extLst/>
            </p:spPr>
          </p:pic>
          <p:pic>
            <p:nvPicPr>
              <p:cNvPr id="13" name="Grafik 12" descr="Ein Bild, das Objekt, Uhr enthält.&#10;&#10;Mit hoher Zuverlässigkeit generierte Beschreibung">
                <a:extLst>
                  <a:ext uri="{FF2B5EF4-FFF2-40B4-BE49-F238E27FC236}">
                    <a16:creationId xmlns:a16="http://schemas.microsoft.com/office/drawing/2014/main" id="{36828A8E-6AF7-4CF2-9F45-C1C627BBEC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22072" y="6433607"/>
                <a:ext cx="1295316" cy="156591"/>
              </a:xfrm>
              <a:prstGeom prst="rect">
                <a:avLst/>
              </a:prstGeom>
              <a:grpFill/>
            </p:spPr>
          </p:pic>
          <p:pic>
            <p:nvPicPr>
              <p:cNvPr id="14" name="Picture 2" descr="cropped-phelsqu.png">
                <a:extLst>
                  <a:ext uri="{FF2B5EF4-FFF2-40B4-BE49-F238E27FC236}">
                    <a16:creationId xmlns:a16="http://schemas.microsoft.com/office/drawing/2014/main" id="{E8D4443E-E640-4D50-B118-9BD694279DD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814984" y="6392457"/>
                <a:ext cx="955544" cy="238887"/>
              </a:xfrm>
              <a:prstGeom prst="rect">
                <a:avLst/>
              </a:prstGeom>
              <a:grpFill/>
              <a:extLst/>
            </p:spPr>
          </p:pic>
          <p:pic>
            <p:nvPicPr>
              <p:cNvPr id="15" name="Grafik 14">
                <a:extLst>
                  <a:ext uri="{FF2B5EF4-FFF2-40B4-BE49-F238E27FC236}">
                    <a16:creationId xmlns:a16="http://schemas.microsoft.com/office/drawing/2014/main" id="{A2B14121-BE70-4D67-9BBF-D81358EF079E}"/>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1032536" y="6306453"/>
                <a:ext cx="1637451" cy="373530"/>
              </a:xfrm>
              <a:prstGeom prst="rect">
                <a:avLst/>
              </a:prstGeom>
              <a:grpFill/>
            </p:spPr>
          </p:pic>
        </p:grpSp>
        <p:pic>
          <p:nvPicPr>
            <p:cNvPr id="8" name="Grafik 7">
              <a:extLst>
                <a:ext uri="{FF2B5EF4-FFF2-40B4-BE49-F238E27FC236}">
                  <a16:creationId xmlns:a16="http://schemas.microsoft.com/office/drawing/2014/main" id="{E751731D-6C4C-4CA0-A059-7989A863CE3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49099" y="9503300"/>
              <a:ext cx="870657" cy="184684"/>
            </a:xfrm>
            <a:prstGeom prst="rect">
              <a:avLst/>
            </a:prstGeom>
            <a:grpFill/>
          </p:spPr>
        </p:pic>
        <p:pic>
          <p:nvPicPr>
            <p:cNvPr id="9" name="Grafik 8">
              <a:extLst>
                <a:ext uri="{FF2B5EF4-FFF2-40B4-BE49-F238E27FC236}">
                  <a16:creationId xmlns:a16="http://schemas.microsoft.com/office/drawing/2014/main" id="{3EE800E8-A466-4AC7-B7C3-BE6A037CC29F}"/>
                </a:ext>
              </a:extLst>
            </p:cNvPr>
            <p:cNvPicPr>
              <a:picLocks noChangeAspect="1"/>
            </p:cNvPicPr>
            <p:nvPr userDrawn="1"/>
          </p:nvPicPr>
          <p:blipFill>
            <a:blip r:embed="rId9"/>
            <a:stretch>
              <a:fillRect/>
            </a:stretch>
          </p:blipFill>
          <p:spPr>
            <a:xfrm>
              <a:off x="1613072" y="9405762"/>
              <a:ext cx="396542" cy="288000"/>
            </a:xfrm>
            <a:prstGeom prst="rect">
              <a:avLst/>
            </a:prstGeom>
            <a:grpFill/>
          </p:spPr>
        </p:pic>
      </p:grpSp>
      <p:sp>
        <p:nvSpPr>
          <p:cNvPr id="16" name="Textplatzhalter 8">
            <a:extLst>
              <a:ext uri="{FF2B5EF4-FFF2-40B4-BE49-F238E27FC236}">
                <a16:creationId xmlns:a16="http://schemas.microsoft.com/office/drawing/2014/main" id="{2011BB8E-3DBC-4C17-A34A-E642FEDBA204}"/>
              </a:ext>
            </a:extLst>
          </p:cNvPr>
          <p:cNvSpPr>
            <a:spLocks noGrp="1"/>
          </p:cNvSpPr>
          <p:nvPr>
            <p:ph type="body" sz="quarter" idx="11"/>
          </p:nvPr>
        </p:nvSpPr>
        <p:spPr>
          <a:xfrm>
            <a:off x="735564" y="6268464"/>
            <a:ext cx="5465763" cy="477938"/>
          </a:xfrm>
        </p:spPr>
        <p:txBody>
          <a:bodyPr>
            <a:normAutofit/>
          </a:bodyPr>
          <a:lstStyle>
            <a:lvl1pPr algn="ctr">
              <a:defRPr sz="2400"/>
            </a:lvl1pPr>
          </a:lstStyle>
          <a:p>
            <a:pPr lvl="0"/>
            <a:r>
              <a:rPr lang="de-DE" dirty="0"/>
              <a:t>Mastertextformat bearbeiten</a:t>
            </a:r>
          </a:p>
        </p:txBody>
      </p:sp>
      <p:sp>
        <p:nvSpPr>
          <p:cNvPr id="17" name="Textplatzhalter 10">
            <a:extLst>
              <a:ext uri="{FF2B5EF4-FFF2-40B4-BE49-F238E27FC236}">
                <a16:creationId xmlns:a16="http://schemas.microsoft.com/office/drawing/2014/main" id="{1CEDFFEF-8D9B-4FCC-AABD-DBC22F072B9B}"/>
              </a:ext>
            </a:extLst>
          </p:cNvPr>
          <p:cNvSpPr>
            <a:spLocks noGrp="1"/>
          </p:cNvSpPr>
          <p:nvPr>
            <p:ph type="body" sz="quarter" idx="12"/>
          </p:nvPr>
        </p:nvSpPr>
        <p:spPr>
          <a:xfrm>
            <a:off x="735564" y="6923139"/>
            <a:ext cx="5465763" cy="718130"/>
          </a:xfrm>
        </p:spPr>
        <p:txBody>
          <a:bodyPr>
            <a:normAutofit/>
          </a:bodyPr>
          <a:lstStyle>
            <a:lvl1pPr algn="ctr">
              <a:defRPr sz="2400">
                <a:solidFill>
                  <a:srgbClr val="A93281"/>
                </a:solidFill>
              </a:defRPr>
            </a:lvl1pPr>
          </a:lstStyle>
          <a:p>
            <a:pPr lvl="0"/>
            <a:r>
              <a:rPr lang="de-DE" dirty="0"/>
              <a:t>Mastertextformat bearbeiten</a:t>
            </a:r>
          </a:p>
        </p:txBody>
      </p:sp>
      <p:sp>
        <p:nvSpPr>
          <p:cNvPr id="18" name="Textplatzhalter 12">
            <a:extLst>
              <a:ext uri="{FF2B5EF4-FFF2-40B4-BE49-F238E27FC236}">
                <a16:creationId xmlns:a16="http://schemas.microsoft.com/office/drawing/2014/main" id="{7CE169F4-D94F-4F4B-9B96-3727A550F300}"/>
              </a:ext>
            </a:extLst>
          </p:cNvPr>
          <p:cNvSpPr>
            <a:spLocks noGrp="1"/>
          </p:cNvSpPr>
          <p:nvPr>
            <p:ph type="body" sz="quarter" idx="13"/>
          </p:nvPr>
        </p:nvSpPr>
        <p:spPr>
          <a:xfrm>
            <a:off x="735563" y="4858865"/>
            <a:ext cx="5465764" cy="1168956"/>
          </a:xfrm>
        </p:spPr>
        <p:txBody>
          <a:bodyPr>
            <a:normAutofit/>
          </a:bodyPr>
          <a:lstStyle>
            <a:lvl1pPr algn="ctr">
              <a:defRPr sz="3200">
                <a:solidFill>
                  <a:schemeClr val="bg2">
                    <a:lumMod val="50000"/>
                  </a:schemeClr>
                </a:solidFill>
              </a:defRPr>
            </a:lvl1pPr>
          </a:lstStyle>
          <a:p>
            <a:pPr lvl="0"/>
            <a:r>
              <a:rPr lang="de-DE" dirty="0"/>
              <a:t>Mastertextformat bearbeiten</a:t>
            </a:r>
          </a:p>
        </p:txBody>
      </p:sp>
      <p:sp>
        <p:nvSpPr>
          <p:cNvPr id="19" name="Bildplatzhalter 28">
            <a:extLst>
              <a:ext uri="{FF2B5EF4-FFF2-40B4-BE49-F238E27FC236}">
                <a16:creationId xmlns:a16="http://schemas.microsoft.com/office/drawing/2014/main" id="{A74D20F2-E3EA-487C-BBBA-B9DB31579B69}"/>
              </a:ext>
            </a:extLst>
          </p:cNvPr>
          <p:cNvSpPr>
            <a:spLocks noGrp="1"/>
          </p:cNvSpPr>
          <p:nvPr>
            <p:ph type="pic" sz="quarter" idx="14"/>
          </p:nvPr>
        </p:nvSpPr>
        <p:spPr>
          <a:xfrm>
            <a:off x="735563" y="1576388"/>
            <a:ext cx="5465764" cy="2887662"/>
          </a:xfrm>
        </p:spPr>
        <p:txBody>
          <a:bodyPr/>
          <a:lstStyle/>
          <a:p>
            <a:endParaRPr lang="de-DE"/>
          </a:p>
        </p:txBody>
      </p:sp>
      <p:sp>
        <p:nvSpPr>
          <p:cNvPr id="20" name="Textplatzhalter 31">
            <a:extLst>
              <a:ext uri="{FF2B5EF4-FFF2-40B4-BE49-F238E27FC236}">
                <a16:creationId xmlns:a16="http://schemas.microsoft.com/office/drawing/2014/main" id="{914A68FE-0114-4CE0-8C98-6F75A71BDDB4}"/>
              </a:ext>
            </a:extLst>
          </p:cNvPr>
          <p:cNvSpPr>
            <a:spLocks noGrp="1"/>
          </p:cNvSpPr>
          <p:nvPr>
            <p:ph type="body" sz="quarter" idx="15"/>
          </p:nvPr>
        </p:nvSpPr>
        <p:spPr>
          <a:xfrm>
            <a:off x="2009615" y="4464050"/>
            <a:ext cx="4191492" cy="154172"/>
          </a:xfrm>
        </p:spPr>
        <p:txBody>
          <a:bodyPr>
            <a:noAutofit/>
          </a:bodyPr>
          <a:lstStyle>
            <a:lvl1pPr algn="r">
              <a:defRPr sz="700">
                <a:solidFill>
                  <a:schemeClr val="tx1"/>
                </a:solidFill>
              </a:defRPr>
            </a:lvl1pPr>
          </a:lstStyle>
          <a:p>
            <a:pPr lvl="0"/>
            <a:r>
              <a:rPr lang="de-DE" dirty="0"/>
              <a:t>Mastertextformat bearbeiten</a:t>
            </a:r>
          </a:p>
        </p:txBody>
      </p:sp>
    </p:spTree>
    <p:extLst>
      <p:ext uri="{BB962C8B-B14F-4D97-AF65-F5344CB8AC3E}">
        <p14:creationId xmlns:p14="http://schemas.microsoft.com/office/powerpoint/2010/main" val="204689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881742"/>
            <a:ext cx="2211884" cy="2090057"/>
          </a:xfrm>
          <a:prstGeom prst="rect">
            <a:avLst/>
          </a:prstGeom>
        </p:spPr>
        <p:txBody>
          <a:bodyPr anchor="b"/>
          <a:lstStyle>
            <a:lvl1pPr>
              <a:defRPr sz="24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36665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472381" y="2971800"/>
            <a:ext cx="2211884" cy="582113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e Placeholder 4"/>
          <p:cNvSpPr>
            <a:spLocks noGrp="1"/>
          </p:cNvSpPr>
          <p:nvPr>
            <p:ph type="dt" sz="half" idx="10"/>
          </p:nvPr>
        </p:nvSpPr>
        <p:spPr>
          <a:xfrm>
            <a:off x="471488" y="9471237"/>
            <a:ext cx="1543050" cy="237563"/>
          </a:xfrm>
          <a:prstGeom prst="rect">
            <a:avLst/>
          </a:prstGeom>
        </p:spPr>
        <p:txBody>
          <a:bodyPr/>
          <a:lstStyle/>
          <a:p>
            <a:endParaRPr lang="de-AT" dirty="0"/>
          </a:p>
        </p:txBody>
      </p:sp>
      <p:sp>
        <p:nvSpPr>
          <p:cNvPr id="7" name="Slide Number Placeholder 6"/>
          <p:cNvSpPr>
            <a:spLocks noGrp="1"/>
          </p:cNvSpPr>
          <p:nvPr>
            <p:ph type="sldNum" sz="quarter" idx="12"/>
          </p:nvPr>
        </p:nvSpPr>
        <p:spPr>
          <a:xfrm>
            <a:off x="4844356" y="8923565"/>
            <a:ext cx="1543050" cy="318407"/>
          </a:xfrm>
          <a:prstGeom prst="rect">
            <a:avLst/>
          </a:prstGeom>
        </p:spPr>
        <p:txBody>
          <a:bodyPr/>
          <a:lstStyle/>
          <a:p>
            <a:fld id="{D339C3D5-FAB0-4FCA-8A0E-103AD83818A5}" type="slidenum">
              <a:rPr lang="de-AT" smtClean="0"/>
              <a:t>‹Nr.›</a:t>
            </a:fld>
            <a:endParaRPr lang="de-AT" dirty="0"/>
          </a:p>
        </p:txBody>
      </p:sp>
    </p:spTree>
    <p:extLst>
      <p:ext uri="{BB962C8B-B14F-4D97-AF65-F5344CB8AC3E}">
        <p14:creationId xmlns:p14="http://schemas.microsoft.com/office/powerpoint/2010/main" val="281012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849085"/>
            <a:ext cx="5915025" cy="1349181"/>
          </a:xfrm>
          <a:prstGeom prst="rect">
            <a:avLst/>
          </a:prstGeom>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471488" y="9471237"/>
            <a:ext cx="1543050" cy="237563"/>
          </a:xfrm>
          <a:prstGeom prst="rect">
            <a:avLst/>
          </a:prstGeom>
        </p:spPr>
        <p:txBody>
          <a:bodyPr/>
          <a:lstStyle/>
          <a:p>
            <a:endParaRPr lang="de-AT" dirty="0"/>
          </a:p>
        </p:txBody>
      </p:sp>
      <p:sp>
        <p:nvSpPr>
          <p:cNvPr id="6" name="Slide Number Placeholder 5"/>
          <p:cNvSpPr>
            <a:spLocks noGrp="1"/>
          </p:cNvSpPr>
          <p:nvPr>
            <p:ph type="sldNum" sz="quarter" idx="12"/>
          </p:nvPr>
        </p:nvSpPr>
        <p:spPr>
          <a:xfrm rot="5400000">
            <a:off x="-503565" y="8733747"/>
            <a:ext cx="1543050" cy="407056"/>
          </a:xfrm>
          <a:prstGeom prst="rect">
            <a:avLst/>
          </a:prstGeom>
        </p:spPr>
        <p:txBody>
          <a:bodyPr/>
          <a:lstStyle/>
          <a:p>
            <a:fld id="{D339C3D5-FAB0-4FCA-8A0E-103AD83818A5}" type="slidenum">
              <a:rPr lang="de-AT" smtClean="0"/>
              <a:t>‹Nr.›</a:t>
            </a:fld>
            <a:endParaRPr lang="de-AT" dirty="0"/>
          </a:p>
        </p:txBody>
      </p:sp>
      <p:cxnSp>
        <p:nvCxnSpPr>
          <p:cNvPr id="7" name="Gerader Verbinder 6">
            <a:extLst>
              <a:ext uri="{FF2B5EF4-FFF2-40B4-BE49-F238E27FC236}">
                <a16:creationId xmlns:a16="http://schemas.microsoft.com/office/drawing/2014/main" id="{F0B66D25-BF6E-4021-A558-10CE98C80C9C}"/>
              </a:ext>
            </a:extLst>
          </p:cNvPr>
          <p:cNvCxnSpPr/>
          <p:nvPr userDrawn="1"/>
        </p:nvCxnSpPr>
        <p:spPr>
          <a:xfrm>
            <a:off x="471488" y="2235201"/>
            <a:ext cx="5915025" cy="0"/>
          </a:xfrm>
          <a:prstGeom prst="line">
            <a:avLst/>
          </a:prstGeom>
          <a:ln w="25400">
            <a:solidFill>
              <a:srgbClr val="7B881D"/>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55387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800100"/>
            <a:ext cx="1478756" cy="8122180"/>
          </a:xfrm>
          <a:prstGeom prst="rect">
            <a:avLst/>
          </a:prstGeo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71488" y="800100"/>
            <a:ext cx="4350544" cy="812218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471488" y="9471237"/>
            <a:ext cx="1543050" cy="237563"/>
          </a:xfrm>
          <a:prstGeom prst="rect">
            <a:avLst/>
          </a:prstGeom>
        </p:spPr>
        <p:txBody>
          <a:bodyPr/>
          <a:lstStyle/>
          <a:p>
            <a:endParaRPr lang="de-AT" dirty="0"/>
          </a:p>
        </p:txBody>
      </p:sp>
      <p:sp>
        <p:nvSpPr>
          <p:cNvPr id="6" name="Slide Number Placeholder 5"/>
          <p:cNvSpPr>
            <a:spLocks noGrp="1"/>
          </p:cNvSpPr>
          <p:nvPr>
            <p:ph type="sldNum" sz="quarter" idx="12"/>
          </p:nvPr>
        </p:nvSpPr>
        <p:spPr>
          <a:xfrm rot="5400000">
            <a:off x="-474751" y="8762562"/>
            <a:ext cx="1543050" cy="349427"/>
          </a:xfrm>
          <a:prstGeom prst="rect">
            <a:avLst/>
          </a:prstGeom>
        </p:spPr>
        <p:txBody>
          <a:bodyPr/>
          <a:lstStyle/>
          <a:p>
            <a:fld id="{D339C3D5-FAB0-4FCA-8A0E-103AD83818A5}" type="slidenum">
              <a:rPr lang="de-AT" smtClean="0"/>
              <a:t>‹Nr.›</a:t>
            </a:fld>
            <a:endParaRPr lang="de-AT" dirty="0"/>
          </a:p>
        </p:txBody>
      </p:sp>
      <p:cxnSp>
        <p:nvCxnSpPr>
          <p:cNvPr id="7" name="Gerader Verbinder 6">
            <a:extLst>
              <a:ext uri="{FF2B5EF4-FFF2-40B4-BE49-F238E27FC236}">
                <a16:creationId xmlns:a16="http://schemas.microsoft.com/office/drawing/2014/main" id="{F1801426-E8D4-4702-9982-AEC4EC805FD0}"/>
              </a:ext>
            </a:extLst>
          </p:cNvPr>
          <p:cNvCxnSpPr>
            <a:cxnSpLocks/>
            <a:endCxn id="6" idx="0"/>
          </p:cNvCxnSpPr>
          <p:nvPr userDrawn="1"/>
        </p:nvCxnSpPr>
        <p:spPr>
          <a:xfrm>
            <a:off x="471488" y="800100"/>
            <a:ext cx="0" cy="8137176"/>
          </a:xfrm>
          <a:prstGeom prst="line">
            <a:avLst/>
          </a:prstGeom>
          <a:ln w="25400">
            <a:solidFill>
              <a:srgbClr val="7B881D"/>
            </a:solidFill>
          </a:ln>
        </p:spPr>
        <p:style>
          <a:lnRef idx="3">
            <a:schemeClr val="accent6"/>
          </a:lnRef>
          <a:fillRef idx="0">
            <a:schemeClr val="accent6"/>
          </a:fillRef>
          <a:effectRef idx="2">
            <a:schemeClr val="accent6"/>
          </a:effectRef>
          <a:fontRef idx="minor">
            <a:schemeClr val="tx1"/>
          </a:fontRef>
        </p:style>
      </p:cxnSp>
      <p:cxnSp>
        <p:nvCxnSpPr>
          <p:cNvPr id="11" name="Gerader Verbinder 10">
            <a:extLst>
              <a:ext uri="{FF2B5EF4-FFF2-40B4-BE49-F238E27FC236}">
                <a16:creationId xmlns:a16="http://schemas.microsoft.com/office/drawing/2014/main" id="{3B5E3494-FAE6-4BA5-A1A4-C55330B78A4A}"/>
              </a:ext>
            </a:extLst>
          </p:cNvPr>
          <p:cNvCxnSpPr>
            <a:cxnSpLocks/>
          </p:cNvCxnSpPr>
          <p:nvPr userDrawn="1"/>
        </p:nvCxnSpPr>
        <p:spPr>
          <a:xfrm>
            <a:off x="4822032" y="785104"/>
            <a:ext cx="0" cy="8137176"/>
          </a:xfrm>
          <a:prstGeom prst="line">
            <a:avLst/>
          </a:prstGeom>
          <a:ln w="25400">
            <a:solidFill>
              <a:srgbClr val="7B881D"/>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8664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2171700"/>
            <a:ext cx="5915025" cy="7141633"/>
          </a:xfrm>
        </p:spPr>
        <p:txBody>
          <a:bodyPr/>
          <a:lstStyle>
            <a:lvl1pPr>
              <a:defRPr sz="1600"/>
            </a:lvl1pPr>
            <a:lvl2pPr marL="0" indent="0">
              <a:buFont typeface="Arial" panose="020B0604020202020204" pitchFamily="34" charset="0"/>
              <a:buNone/>
              <a:defRPr sz="1500"/>
            </a:lvl2pPr>
            <a:lvl3pPr marL="0" indent="0">
              <a:buFont typeface="Arial" panose="020B0604020202020204" pitchFamily="34" charset="0"/>
              <a:buNone/>
              <a:defRPr sz="1100"/>
            </a:lvl3pPr>
            <a:lvl4pPr marL="179388" indent="-171450">
              <a:buFont typeface="Wingdings" panose="05000000000000000000" pitchFamily="2" charset="2"/>
              <a:buChar char="ü"/>
              <a:defRPr sz="1100"/>
            </a:lvl4pPr>
            <a:lvl5pPr marL="187325" indent="0">
              <a:buFont typeface="Wingdings" panose="05000000000000000000" pitchFamily="2" charset="2"/>
              <a:buNone/>
              <a:defRPr sz="11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a:xfrm>
            <a:off x="4843463" y="9439629"/>
            <a:ext cx="1543050" cy="305504"/>
          </a:xfrm>
          <a:prstGeom prst="rect">
            <a:avLst/>
          </a:prstGeom>
        </p:spPr>
        <p:txBody>
          <a:bodyPr/>
          <a:lstStyle/>
          <a:p>
            <a:fld id="{D339C3D5-FAB0-4FCA-8A0E-103AD83818A5}" type="slidenum">
              <a:rPr lang="de-AT" smtClean="0"/>
              <a:t>‹Nr.›</a:t>
            </a:fld>
            <a:endParaRPr lang="de-AT" dirty="0"/>
          </a:p>
        </p:txBody>
      </p:sp>
      <p:sp>
        <p:nvSpPr>
          <p:cNvPr id="7" name="Titel 6">
            <a:extLst>
              <a:ext uri="{FF2B5EF4-FFF2-40B4-BE49-F238E27FC236}">
                <a16:creationId xmlns:a16="http://schemas.microsoft.com/office/drawing/2014/main" id="{74CCF409-D291-4728-9313-29B6476F21C6}"/>
              </a:ext>
            </a:extLst>
          </p:cNvPr>
          <p:cNvSpPr>
            <a:spLocks noGrp="1"/>
          </p:cNvSpPr>
          <p:nvPr>
            <p:ph type="title"/>
          </p:nvPr>
        </p:nvSpPr>
        <p:spPr>
          <a:xfrm>
            <a:off x="471488" y="927947"/>
            <a:ext cx="5915025" cy="1085849"/>
          </a:xfrm>
        </p:spPr>
        <p:txBody>
          <a:bodyPr/>
          <a:lstStyle>
            <a:lvl1pPr>
              <a:defRPr b="0"/>
            </a:lvl1pPr>
          </a:lstStyle>
          <a:p>
            <a:r>
              <a:rPr lang="de-DE" dirty="0"/>
              <a:t>Titelmasterformat durch Klicken bearbeiten</a:t>
            </a:r>
            <a:endParaRPr lang="de-AT" dirty="0"/>
          </a:p>
        </p:txBody>
      </p:sp>
    </p:spTree>
    <p:extLst>
      <p:ext uri="{BB962C8B-B14F-4D97-AF65-F5344CB8AC3E}">
        <p14:creationId xmlns:p14="http://schemas.microsoft.com/office/powerpoint/2010/main" val="168382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normAutofit/>
          </a:bodyPr>
          <a:lstStyle>
            <a:lvl1pPr>
              <a:defRPr sz="3200"/>
            </a:lvl1pPr>
          </a:lstStyle>
          <a:p>
            <a:r>
              <a:rPr lang="de-DE" dirty="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bg2">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Formatvorlagen des Textmasters bearbeiten</a:t>
            </a:r>
          </a:p>
        </p:txBody>
      </p:sp>
      <p:sp>
        <p:nvSpPr>
          <p:cNvPr id="4" name="Date Placeholder 3"/>
          <p:cNvSpPr>
            <a:spLocks noGrp="1"/>
          </p:cNvSpPr>
          <p:nvPr>
            <p:ph type="dt" sz="half" idx="10"/>
          </p:nvPr>
        </p:nvSpPr>
        <p:spPr>
          <a:xfrm>
            <a:off x="471488" y="9471237"/>
            <a:ext cx="1543050" cy="237563"/>
          </a:xfrm>
          <a:prstGeom prst="rect">
            <a:avLst/>
          </a:prstGeom>
        </p:spPr>
        <p:txBody>
          <a:bodyPr/>
          <a:lstStyle/>
          <a:p>
            <a:endParaRPr lang="de-AT" dirty="0"/>
          </a:p>
        </p:txBody>
      </p:sp>
      <p:sp>
        <p:nvSpPr>
          <p:cNvPr id="6" name="Slide Number Placeholder 5"/>
          <p:cNvSpPr>
            <a:spLocks noGrp="1"/>
          </p:cNvSpPr>
          <p:nvPr>
            <p:ph type="sldNum" sz="quarter" idx="12"/>
          </p:nvPr>
        </p:nvSpPr>
        <p:spPr>
          <a:xfrm>
            <a:off x="4839891" y="8907236"/>
            <a:ext cx="1543050" cy="341022"/>
          </a:xfrm>
          <a:prstGeom prst="rect">
            <a:avLst/>
          </a:prstGeom>
        </p:spPr>
        <p:txBody>
          <a:bodyPr/>
          <a:lstStyle/>
          <a:p>
            <a:fld id="{D339C3D5-FAB0-4FCA-8A0E-103AD83818A5}" type="slidenum">
              <a:rPr lang="de-AT" smtClean="0"/>
              <a:t>‹Nr.›</a:t>
            </a:fld>
            <a:endParaRPr lang="de-AT" dirty="0"/>
          </a:p>
        </p:txBody>
      </p:sp>
    </p:spTree>
    <p:extLst>
      <p:ext uri="{BB962C8B-B14F-4D97-AF65-F5344CB8AC3E}">
        <p14:creationId xmlns:p14="http://schemas.microsoft.com/office/powerpoint/2010/main" val="110663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71488" y="775607"/>
            <a:ext cx="5915025" cy="1059407"/>
          </a:xfrm>
          <a:prstGeom prst="rect">
            <a:avLst/>
          </a:prstGeom>
        </p:spPr>
        <p:txBody>
          <a:bodyPr/>
          <a:lstStyle/>
          <a:p>
            <a:r>
              <a:rPr lang="de-DE" dirty="0"/>
              <a:t>Titelmasterformat durch Klicken bearbeiten</a:t>
            </a:r>
            <a:endParaRPr lang="en-US" dirty="0"/>
          </a:p>
        </p:txBody>
      </p:sp>
      <p:sp>
        <p:nvSpPr>
          <p:cNvPr id="3" name="Content Placeholder 2"/>
          <p:cNvSpPr>
            <a:spLocks noGrp="1"/>
          </p:cNvSpPr>
          <p:nvPr>
            <p:ph sz="half" idx="1"/>
          </p:nvPr>
        </p:nvSpPr>
        <p:spPr>
          <a:xfrm>
            <a:off x="471488" y="1975757"/>
            <a:ext cx="2914650" cy="700974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3471863" y="1975757"/>
            <a:ext cx="2914650" cy="7013122"/>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e Placeholder 4"/>
          <p:cNvSpPr>
            <a:spLocks noGrp="1"/>
          </p:cNvSpPr>
          <p:nvPr>
            <p:ph type="dt" sz="half" idx="10"/>
          </p:nvPr>
        </p:nvSpPr>
        <p:spPr>
          <a:xfrm>
            <a:off x="471488" y="9471237"/>
            <a:ext cx="1543050" cy="237563"/>
          </a:xfrm>
          <a:prstGeom prst="rect">
            <a:avLst/>
          </a:prstGeom>
        </p:spPr>
        <p:txBody>
          <a:bodyPr/>
          <a:lstStyle/>
          <a:p>
            <a:endParaRPr lang="de-AT" dirty="0"/>
          </a:p>
        </p:txBody>
      </p:sp>
      <p:sp>
        <p:nvSpPr>
          <p:cNvPr id="7" name="Slide Number Placeholder 6"/>
          <p:cNvSpPr>
            <a:spLocks noGrp="1"/>
          </p:cNvSpPr>
          <p:nvPr>
            <p:ph type="sldNum" sz="quarter" idx="12"/>
          </p:nvPr>
        </p:nvSpPr>
        <p:spPr>
          <a:xfrm>
            <a:off x="4843463" y="8985504"/>
            <a:ext cx="1543050" cy="289840"/>
          </a:xfrm>
          <a:prstGeom prst="rect">
            <a:avLst/>
          </a:prstGeom>
        </p:spPr>
        <p:txBody>
          <a:bodyPr/>
          <a:lstStyle/>
          <a:p>
            <a:fld id="{D339C3D5-FAB0-4FCA-8A0E-103AD83818A5}" type="slidenum">
              <a:rPr lang="de-AT" smtClean="0"/>
              <a:t>‹Nr.›</a:t>
            </a:fld>
            <a:endParaRPr lang="de-AT" dirty="0"/>
          </a:p>
        </p:txBody>
      </p:sp>
    </p:spTree>
    <p:extLst>
      <p:ext uri="{BB962C8B-B14F-4D97-AF65-F5344CB8AC3E}">
        <p14:creationId xmlns:p14="http://schemas.microsoft.com/office/powerpoint/2010/main" val="119486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734786"/>
            <a:ext cx="5915025" cy="1183821"/>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472381" y="2024743"/>
            <a:ext cx="2901255" cy="99604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Formatvorlagen des Textmasters bearbeiten</a:t>
            </a:r>
          </a:p>
        </p:txBody>
      </p:sp>
      <p:sp>
        <p:nvSpPr>
          <p:cNvPr id="4" name="Content Placeholder 3"/>
          <p:cNvSpPr>
            <a:spLocks noGrp="1"/>
          </p:cNvSpPr>
          <p:nvPr>
            <p:ph sz="half" idx="2"/>
          </p:nvPr>
        </p:nvSpPr>
        <p:spPr>
          <a:xfrm>
            <a:off x="472381" y="3020786"/>
            <a:ext cx="2901255" cy="5919839"/>
          </a:xfrm>
        </p:spPr>
        <p:txBody>
          <a:bodyPr/>
          <a:lstStyle>
            <a:lvl2pPr marL="7937" indent="0">
              <a:buNone/>
              <a:defRPr sz="1500"/>
            </a:lvl2pPr>
            <a:lvl3pPr marL="171450" indent="-171450">
              <a:defRPr sz="1200"/>
            </a:lvl3pPr>
            <a:lvl4pPr marL="179388" indent="-171450">
              <a:defRPr sz="1100"/>
            </a:lvl4pPr>
            <a:lvl5pPr marL="358775" indent="-171450">
              <a:defRPr sz="11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3471863" y="2024743"/>
            <a:ext cx="2915543" cy="99604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Formatvorlagen des Textmasters bearbeiten</a:t>
            </a:r>
          </a:p>
        </p:txBody>
      </p:sp>
      <p:sp>
        <p:nvSpPr>
          <p:cNvPr id="6" name="Content Placeholder 5"/>
          <p:cNvSpPr>
            <a:spLocks noGrp="1"/>
          </p:cNvSpPr>
          <p:nvPr>
            <p:ph sz="quarter" idx="4"/>
          </p:nvPr>
        </p:nvSpPr>
        <p:spPr>
          <a:xfrm>
            <a:off x="3471863" y="3020786"/>
            <a:ext cx="2915543" cy="5919839"/>
          </a:xfrm>
        </p:spPr>
        <p:txBody>
          <a:bodyPr/>
          <a:lstStyle>
            <a:lvl5pPr marL="358775" indent="-17145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e Placeholder 6"/>
          <p:cNvSpPr>
            <a:spLocks noGrp="1"/>
          </p:cNvSpPr>
          <p:nvPr>
            <p:ph type="dt" sz="half" idx="10"/>
          </p:nvPr>
        </p:nvSpPr>
        <p:spPr>
          <a:xfrm>
            <a:off x="471488" y="9471237"/>
            <a:ext cx="1543050" cy="237563"/>
          </a:xfrm>
          <a:prstGeom prst="rect">
            <a:avLst/>
          </a:prstGeom>
        </p:spPr>
        <p:txBody>
          <a:bodyPr/>
          <a:lstStyle/>
          <a:p>
            <a:endParaRPr lang="de-AT" dirty="0"/>
          </a:p>
        </p:txBody>
      </p:sp>
      <p:sp>
        <p:nvSpPr>
          <p:cNvPr id="9" name="Slide Number Placeholder 8"/>
          <p:cNvSpPr>
            <a:spLocks noGrp="1"/>
          </p:cNvSpPr>
          <p:nvPr>
            <p:ph type="sldNum" sz="quarter" idx="12"/>
          </p:nvPr>
        </p:nvSpPr>
        <p:spPr>
          <a:xfrm>
            <a:off x="4844356" y="8943835"/>
            <a:ext cx="1543050" cy="322630"/>
          </a:xfrm>
          <a:prstGeom prst="rect">
            <a:avLst/>
          </a:prstGeom>
        </p:spPr>
        <p:txBody>
          <a:bodyPr/>
          <a:lstStyle/>
          <a:p>
            <a:fld id="{D339C3D5-FAB0-4FCA-8A0E-103AD83818A5}" type="slidenum">
              <a:rPr lang="de-AT" smtClean="0"/>
              <a:t>‹Nr.›</a:t>
            </a:fld>
            <a:endParaRPr lang="de-AT" dirty="0"/>
          </a:p>
        </p:txBody>
      </p:sp>
    </p:spTree>
    <p:extLst>
      <p:ext uri="{BB962C8B-B14F-4D97-AF65-F5344CB8AC3E}">
        <p14:creationId xmlns:p14="http://schemas.microsoft.com/office/powerpoint/2010/main" val="260003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blic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A9A1A-1A32-42BA-B7F9-8E8C5517D7AD}"/>
              </a:ext>
            </a:extLst>
          </p:cNvPr>
          <p:cNvSpPr>
            <a:spLocks noGrp="1"/>
          </p:cNvSpPr>
          <p:nvPr>
            <p:ph type="title"/>
          </p:nvPr>
        </p:nvSpPr>
        <p:spPr>
          <a:xfrm>
            <a:off x="471488" y="927947"/>
            <a:ext cx="5915025" cy="904240"/>
          </a:xfrm>
        </p:spPr>
        <p:txBody>
          <a:bodyPr/>
          <a:lstStyle/>
          <a:p>
            <a:r>
              <a:rPr lang="de-DE" dirty="0"/>
              <a:t>Titelmasterformat durch Klicken bearbeiten</a:t>
            </a:r>
            <a:endParaRPr lang="de-AT" dirty="0"/>
          </a:p>
        </p:txBody>
      </p:sp>
      <p:sp>
        <p:nvSpPr>
          <p:cNvPr id="3" name="Datumsplatzhalter 2">
            <a:extLst>
              <a:ext uri="{FF2B5EF4-FFF2-40B4-BE49-F238E27FC236}">
                <a16:creationId xmlns:a16="http://schemas.microsoft.com/office/drawing/2014/main" id="{A73B7C2E-79A2-4439-8240-A2C41A79D838}"/>
              </a:ext>
            </a:extLst>
          </p:cNvPr>
          <p:cNvSpPr>
            <a:spLocks noGrp="1"/>
          </p:cNvSpPr>
          <p:nvPr>
            <p:ph type="dt" sz="half" idx="10"/>
          </p:nvPr>
        </p:nvSpPr>
        <p:spPr>
          <a:xfrm>
            <a:off x="471488" y="9471237"/>
            <a:ext cx="1543050" cy="237563"/>
          </a:xfrm>
          <a:prstGeom prst="rect">
            <a:avLst/>
          </a:prstGeom>
        </p:spPr>
        <p:txBody>
          <a:bodyPr/>
          <a:lstStyle/>
          <a:p>
            <a:endParaRPr lang="de-AT" dirty="0"/>
          </a:p>
        </p:txBody>
      </p:sp>
      <p:sp>
        <p:nvSpPr>
          <p:cNvPr id="5" name="Inhaltsplatzhalter 4">
            <a:extLst>
              <a:ext uri="{FF2B5EF4-FFF2-40B4-BE49-F238E27FC236}">
                <a16:creationId xmlns:a16="http://schemas.microsoft.com/office/drawing/2014/main" id="{2FBDA4C9-64E1-4D82-ADCB-100BC2577F64}"/>
              </a:ext>
            </a:extLst>
          </p:cNvPr>
          <p:cNvSpPr>
            <a:spLocks noGrp="1"/>
          </p:cNvSpPr>
          <p:nvPr>
            <p:ph sz="quarter" idx="11"/>
          </p:nvPr>
        </p:nvSpPr>
        <p:spPr>
          <a:xfrm>
            <a:off x="471488" y="1947862"/>
            <a:ext cx="5929312" cy="1191577"/>
          </a:xfrm>
        </p:spPr>
        <p:txBody>
          <a:bodyPr/>
          <a:lstStyle>
            <a:lvl1pPr marL="0" indent="0" algn="ctr">
              <a:spcBef>
                <a:spcPts val="600"/>
              </a:spcBef>
              <a:spcAft>
                <a:spcPts val="600"/>
              </a:spcAft>
              <a:buNone/>
              <a:defRPr sz="1600"/>
            </a:lvl1pPr>
            <a:lvl2pPr marL="0" indent="0">
              <a:spcBef>
                <a:spcPts val="300"/>
              </a:spcBef>
              <a:spcAft>
                <a:spcPts val="300"/>
              </a:spcAft>
              <a:buNone/>
              <a:defRPr sz="1400">
                <a:solidFill>
                  <a:schemeClr val="bg2">
                    <a:lumMod val="50000"/>
                  </a:schemeClr>
                </a:solidFill>
              </a:defRPr>
            </a:lvl2pPr>
            <a:lvl3pPr marL="0" indent="0">
              <a:spcBef>
                <a:spcPts val="0"/>
              </a:spcBef>
              <a:buFont typeface="Wingdings" panose="05000000000000000000" pitchFamily="2" charset="2"/>
              <a:buNone/>
              <a:defRPr lang="de-DE" sz="1100" kern="1200" dirty="0" smtClean="0">
                <a:solidFill>
                  <a:schemeClr val="bg2">
                    <a:lumMod val="25000"/>
                  </a:schemeClr>
                </a:solidFill>
                <a:latin typeface="+mn-lt"/>
                <a:ea typeface="+mn-ea"/>
                <a:cs typeface="+mn-cs"/>
              </a:defRPr>
            </a:lvl3pPr>
            <a:lvl4pPr marL="358775" indent="-171450">
              <a:spcBef>
                <a:spcPts val="0"/>
              </a:spcBef>
              <a:defRPr lang="de-DE" sz="1100" kern="1200" dirty="0" smtClean="0">
                <a:solidFill>
                  <a:schemeClr val="bg2">
                    <a:lumMod val="25000"/>
                  </a:schemeClr>
                </a:solidFill>
                <a:latin typeface="+mn-lt"/>
                <a:ea typeface="+mn-ea"/>
                <a:cs typeface="+mn-cs"/>
              </a:defRPr>
            </a:lvl4pPr>
            <a:lvl5pPr marL="538163" indent="-171450">
              <a:spcBef>
                <a:spcPts val="0"/>
              </a:spcBef>
              <a:defRPr lang="de-AT" sz="1100" kern="1200" dirty="0">
                <a:solidFill>
                  <a:schemeClr val="bg2">
                    <a:lumMod val="25000"/>
                  </a:schemeClr>
                </a:solidFill>
                <a:latin typeface="+mn-lt"/>
                <a:ea typeface="+mn-ea"/>
                <a:cs typeface="+mn-cs"/>
              </a:defRPr>
            </a:lvl5pPr>
          </a:lstStyle>
          <a:p>
            <a:pPr lvl="0"/>
            <a:r>
              <a:rPr lang="de-DE" dirty="0"/>
              <a:t>Formatvorlagen des Textmasters bearbeiten</a:t>
            </a:r>
          </a:p>
          <a:p>
            <a:pPr lvl="1"/>
            <a:r>
              <a:rPr lang="de-DE" dirty="0"/>
              <a:t>Zweite Ebene</a:t>
            </a:r>
          </a:p>
          <a:p>
            <a:pPr lvl="2"/>
            <a:r>
              <a:rPr lang="de-DE" dirty="0"/>
              <a:t>Dritte Ebene</a:t>
            </a:r>
          </a:p>
          <a:p>
            <a:pPr marL="179388" lvl="3" indent="-171450" algn="l" defTabSz="685800" rtl="0" eaLnBrk="1" latinLnBrk="0" hangingPunct="1">
              <a:lnSpc>
                <a:spcPct val="90000"/>
              </a:lnSpc>
              <a:spcBef>
                <a:spcPts val="0"/>
              </a:spcBef>
              <a:buFont typeface="Wingdings" panose="05000000000000000000" pitchFamily="2" charset="2"/>
              <a:buChar char="ü"/>
            </a:pPr>
            <a:r>
              <a:rPr lang="de-DE" dirty="0"/>
              <a:t>Vierte Ebene</a:t>
            </a:r>
          </a:p>
          <a:p>
            <a:pPr marL="179388" lvl="4" indent="0" algn="l" defTabSz="685800" rtl="0" eaLnBrk="1" latinLnBrk="0" hangingPunct="1">
              <a:lnSpc>
                <a:spcPct val="90000"/>
              </a:lnSpc>
              <a:spcBef>
                <a:spcPts val="0"/>
              </a:spcBef>
              <a:buFont typeface="Arial" panose="020B0604020202020204" pitchFamily="34" charset="0"/>
              <a:buNone/>
            </a:pPr>
            <a:r>
              <a:rPr lang="de-DE" dirty="0"/>
              <a:t>Fünfte Ebene</a:t>
            </a:r>
            <a:endParaRPr lang="de-AT" dirty="0"/>
          </a:p>
        </p:txBody>
      </p:sp>
      <p:sp>
        <p:nvSpPr>
          <p:cNvPr id="7" name="Textplatzhalter 6">
            <a:extLst>
              <a:ext uri="{FF2B5EF4-FFF2-40B4-BE49-F238E27FC236}">
                <a16:creationId xmlns:a16="http://schemas.microsoft.com/office/drawing/2014/main" id="{3817F955-E77B-48B9-866E-49231166A506}"/>
              </a:ext>
            </a:extLst>
          </p:cNvPr>
          <p:cNvSpPr>
            <a:spLocks noGrp="1"/>
          </p:cNvSpPr>
          <p:nvPr>
            <p:ph type="body" sz="quarter" idx="12"/>
          </p:nvPr>
        </p:nvSpPr>
        <p:spPr>
          <a:xfrm>
            <a:off x="3451226" y="3224848"/>
            <a:ext cx="2935287" cy="4777845"/>
          </a:xfrm>
        </p:spPr>
        <p:txBody>
          <a:bodyPr/>
          <a:lstStyle>
            <a:lvl1pPr marL="0" indent="0">
              <a:buNone/>
              <a:defRPr lang="de-DE" sz="1600" kern="1200" dirty="0" smtClean="0">
                <a:solidFill>
                  <a:srgbClr val="6FA931"/>
                </a:solidFill>
                <a:latin typeface="+mn-lt"/>
                <a:ea typeface="+mn-ea"/>
                <a:cs typeface="+mn-cs"/>
              </a:defRPr>
            </a:lvl1pPr>
            <a:lvl2pPr>
              <a:defRPr lang="de-DE" sz="1400" kern="1200" dirty="0" smtClean="0">
                <a:solidFill>
                  <a:schemeClr val="bg2">
                    <a:lumMod val="50000"/>
                  </a:schemeClr>
                </a:solidFill>
                <a:latin typeface="+mn-lt"/>
                <a:ea typeface="+mn-ea"/>
                <a:cs typeface="+mn-cs"/>
              </a:defRPr>
            </a:lvl2pPr>
            <a:lvl3pPr algn="l" defTabSz="685800" rtl="0" eaLnBrk="1" latinLnBrk="0" hangingPunct="1">
              <a:lnSpc>
                <a:spcPct val="90000"/>
              </a:lnSpc>
              <a:spcBef>
                <a:spcPts val="0"/>
              </a:spcBef>
              <a:defRPr lang="de-DE" sz="1100" kern="1200" dirty="0" smtClean="0">
                <a:solidFill>
                  <a:schemeClr val="bg2">
                    <a:lumMod val="25000"/>
                  </a:schemeClr>
                </a:solidFill>
                <a:latin typeface="+mn-lt"/>
                <a:ea typeface="+mn-ea"/>
                <a:cs typeface="+mn-cs"/>
              </a:defRPr>
            </a:lvl3pPr>
            <a:lvl4pPr marL="293688" indent="-285750" algn="l" defTabSz="685800" rtl="0" eaLnBrk="1" latinLnBrk="0" hangingPunct="1">
              <a:lnSpc>
                <a:spcPct val="90000"/>
              </a:lnSpc>
              <a:spcBef>
                <a:spcPts val="0"/>
              </a:spcBef>
              <a:defRPr lang="de-DE" sz="1100" kern="1200" dirty="0" smtClean="0">
                <a:solidFill>
                  <a:schemeClr val="bg2">
                    <a:lumMod val="25000"/>
                  </a:schemeClr>
                </a:solidFill>
                <a:latin typeface="+mn-lt"/>
                <a:ea typeface="+mn-ea"/>
                <a:cs typeface="+mn-cs"/>
              </a:defRPr>
            </a:lvl4pPr>
            <a:lvl5pPr marL="350838" indent="-171450" algn="l" defTabSz="685800" rtl="0" eaLnBrk="1" latinLnBrk="0" hangingPunct="1">
              <a:lnSpc>
                <a:spcPct val="90000"/>
              </a:lnSpc>
              <a:spcBef>
                <a:spcPts val="0"/>
              </a:spcBef>
              <a:buFont typeface="Wingdings" panose="05000000000000000000" pitchFamily="2" charset="2"/>
              <a:buChar char="ü"/>
              <a:defRPr lang="de-AT" sz="1100" kern="1200" dirty="0">
                <a:solidFill>
                  <a:schemeClr val="bg2">
                    <a:lumMod val="25000"/>
                  </a:schemeClr>
                </a:solidFill>
                <a:latin typeface="+mn-lt"/>
                <a:ea typeface="+mn-ea"/>
                <a:cs typeface="+mn-cs"/>
              </a:defRPr>
            </a:lvl5pPr>
          </a:lstStyle>
          <a:p>
            <a:pPr marL="0" lvl="0" indent="0" algn="l" defTabSz="685800" rtl="0" eaLnBrk="1" latinLnBrk="0" hangingPunct="1">
              <a:lnSpc>
                <a:spcPct val="90000"/>
              </a:lnSpc>
              <a:spcBef>
                <a:spcPts val="600"/>
              </a:spcBef>
              <a:spcAft>
                <a:spcPts val="300"/>
              </a:spcAft>
              <a:buFont typeface="Arial" panose="020B0604020202020204" pitchFamily="34" charset="0"/>
              <a:buNone/>
            </a:pPr>
            <a:r>
              <a:rPr lang="de-DE" dirty="0"/>
              <a:t>Formatvorlagen des Textmasters bearbeiten</a:t>
            </a:r>
          </a:p>
          <a:p>
            <a:pPr marL="0" lvl="1" indent="0" algn="l" defTabSz="685800" rtl="0" eaLnBrk="1" latinLnBrk="0" hangingPunct="1">
              <a:lnSpc>
                <a:spcPct val="90000"/>
              </a:lnSpc>
              <a:spcBef>
                <a:spcPts val="375"/>
              </a:spcBef>
              <a:spcAft>
                <a:spcPts val="300"/>
              </a:spcAft>
              <a:buFont typeface="Arial" panose="020B0604020202020204" pitchFamily="34" charset="0"/>
              <a:buNone/>
            </a:pPr>
            <a:r>
              <a:rPr lang="de-DE" dirty="0"/>
              <a:t>Zweite Ebene</a:t>
            </a:r>
          </a:p>
          <a:p>
            <a:pPr marL="0" lvl="2" indent="0" algn="l" defTabSz="685800" rtl="0" eaLnBrk="1" latinLnBrk="0" hangingPunct="1">
              <a:lnSpc>
                <a:spcPct val="90000"/>
              </a:lnSpc>
              <a:spcBef>
                <a:spcPts val="0"/>
              </a:spcBef>
              <a:spcAft>
                <a:spcPts val="0"/>
              </a:spcAft>
              <a:buFont typeface="Wingdings" panose="05000000000000000000" pitchFamily="2" charset="2"/>
              <a:buNone/>
            </a:pPr>
            <a:r>
              <a:rPr lang="de-DE" dirty="0"/>
              <a:t>Dritte Ebene</a:t>
            </a:r>
          </a:p>
          <a:p>
            <a:pPr marL="179388" lvl="3" indent="-171450" algn="l" defTabSz="685800" rtl="0" eaLnBrk="1" latinLnBrk="0" hangingPunct="1">
              <a:lnSpc>
                <a:spcPct val="90000"/>
              </a:lnSpc>
              <a:spcBef>
                <a:spcPts val="0"/>
              </a:spcBef>
              <a:buFont typeface="Wingdings" panose="05000000000000000000" pitchFamily="2" charset="2"/>
              <a:buChar char="ü"/>
            </a:pPr>
            <a:r>
              <a:rPr lang="de-DE" dirty="0"/>
              <a:t>Vierte Ebene</a:t>
            </a:r>
          </a:p>
          <a:p>
            <a:pPr marL="179388" lvl="4" indent="0" algn="l" defTabSz="685800" rtl="0" eaLnBrk="1" latinLnBrk="0" hangingPunct="1">
              <a:lnSpc>
                <a:spcPct val="90000"/>
              </a:lnSpc>
              <a:spcBef>
                <a:spcPts val="0"/>
              </a:spcBef>
              <a:buFont typeface="Arial" panose="020B0604020202020204" pitchFamily="34" charset="0"/>
              <a:buNone/>
            </a:pPr>
            <a:r>
              <a:rPr lang="de-DE" dirty="0"/>
              <a:t>Fünfte Ebene</a:t>
            </a:r>
            <a:endParaRPr lang="de-AT" dirty="0"/>
          </a:p>
        </p:txBody>
      </p:sp>
      <p:sp>
        <p:nvSpPr>
          <p:cNvPr id="8" name="Textplatzhalter 6">
            <a:extLst>
              <a:ext uri="{FF2B5EF4-FFF2-40B4-BE49-F238E27FC236}">
                <a16:creationId xmlns:a16="http://schemas.microsoft.com/office/drawing/2014/main" id="{3925893A-EEDE-43D7-9E67-862C792EA859}"/>
              </a:ext>
            </a:extLst>
          </p:cNvPr>
          <p:cNvSpPr>
            <a:spLocks noGrp="1"/>
          </p:cNvSpPr>
          <p:nvPr>
            <p:ph type="body" sz="quarter" idx="13"/>
          </p:nvPr>
        </p:nvSpPr>
        <p:spPr>
          <a:xfrm>
            <a:off x="471488" y="3224848"/>
            <a:ext cx="2935287" cy="4777845"/>
          </a:xfrm>
        </p:spPr>
        <p:txBody>
          <a:bodyPr/>
          <a:lstStyle>
            <a:lvl1pPr marL="0" indent="0">
              <a:spcBef>
                <a:spcPts val="600"/>
              </a:spcBef>
              <a:spcAft>
                <a:spcPts val="300"/>
              </a:spcAft>
              <a:buNone/>
              <a:defRPr lang="de-DE" sz="1600" kern="1200" dirty="0" smtClean="0">
                <a:solidFill>
                  <a:srgbClr val="6FA931"/>
                </a:solidFill>
                <a:latin typeface="+mn-lt"/>
                <a:ea typeface="+mn-ea"/>
                <a:cs typeface="+mn-cs"/>
              </a:defRPr>
            </a:lvl1pPr>
            <a:lvl2pPr>
              <a:spcBef>
                <a:spcPts val="300"/>
              </a:spcBef>
              <a:spcAft>
                <a:spcPts val="300"/>
              </a:spcAft>
              <a:defRPr lang="de-DE" sz="1400" kern="1200" dirty="0" smtClean="0">
                <a:solidFill>
                  <a:schemeClr val="bg2">
                    <a:lumMod val="50000"/>
                  </a:schemeClr>
                </a:solidFill>
                <a:latin typeface="+mn-lt"/>
                <a:ea typeface="+mn-ea"/>
                <a:cs typeface="+mn-cs"/>
              </a:defRPr>
            </a:lvl2pPr>
            <a:lvl3pPr marL="7938" indent="0" algn="l" defTabSz="685800" rtl="0" eaLnBrk="1" latinLnBrk="0" hangingPunct="1">
              <a:lnSpc>
                <a:spcPct val="90000"/>
              </a:lnSpc>
              <a:spcBef>
                <a:spcPts val="0"/>
              </a:spcBef>
              <a:spcAft>
                <a:spcPts val="0"/>
              </a:spcAft>
              <a:buNone/>
              <a:defRPr lang="de-DE" sz="1100" kern="1200" dirty="0" smtClean="0">
                <a:solidFill>
                  <a:schemeClr val="bg2">
                    <a:lumMod val="25000"/>
                  </a:schemeClr>
                </a:solidFill>
                <a:latin typeface="+mn-lt"/>
                <a:ea typeface="+mn-ea"/>
                <a:cs typeface="+mn-cs"/>
              </a:defRPr>
            </a:lvl3pPr>
            <a:lvl4pPr marL="179388" indent="-171450" algn="l" defTabSz="685800" rtl="0" eaLnBrk="1" latinLnBrk="0" hangingPunct="1">
              <a:lnSpc>
                <a:spcPct val="90000"/>
              </a:lnSpc>
              <a:spcBef>
                <a:spcPts val="0"/>
              </a:spcBef>
              <a:buFont typeface="Wingdings" panose="05000000000000000000" pitchFamily="2" charset="2"/>
              <a:buChar char="ü"/>
              <a:defRPr lang="de-DE" sz="1100" kern="1200" dirty="0" smtClean="0">
                <a:solidFill>
                  <a:schemeClr val="bg2">
                    <a:lumMod val="25000"/>
                  </a:schemeClr>
                </a:solidFill>
                <a:latin typeface="+mn-lt"/>
                <a:ea typeface="+mn-ea"/>
                <a:cs typeface="+mn-cs"/>
              </a:defRPr>
            </a:lvl4pPr>
            <a:lvl5pPr marL="179388" indent="0" algn="l" defTabSz="685800" rtl="0" eaLnBrk="1" latinLnBrk="0" hangingPunct="1">
              <a:lnSpc>
                <a:spcPct val="90000"/>
              </a:lnSpc>
              <a:spcBef>
                <a:spcPts val="0"/>
              </a:spcBef>
              <a:buNone/>
              <a:defRPr lang="de-AT" sz="1100" kern="1200" dirty="0">
                <a:solidFill>
                  <a:schemeClr val="bg2">
                    <a:lumMod val="25000"/>
                  </a:schemeClr>
                </a:solidFill>
                <a:latin typeface="+mn-lt"/>
                <a:ea typeface="+mn-ea"/>
                <a:cs typeface="+mn-cs"/>
              </a:defRPr>
            </a:lvl5pPr>
          </a:lstStyle>
          <a:p>
            <a:pPr lvl="0"/>
            <a:r>
              <a:rPr lang="de-DE" dirty="0"/>
              <a:t>Formatvorlagen des Textmasters bearbeiten</a:t>
            </a:r>
          </a:p>
          <a:p>
            <a:pPr marL="0" lvl="1" indent="0" algn="l" defTabSz="685800" rtl="0" eaLnBrk="1" latinLnBrk="0" hangingPunct="1">
              <a:lnSpc>
                <a:spcPct val="90000"/>
              </a:lnSpc>
              <a:spcBef>
                <a:spcPts val="375"/>
              </a:spcBef>
              <a:buFont typeface="Arial" panose="020B0604020202020204" pitchFamily="34" charset="0"/>
              <a:buNone/>
            </a:pPr>
            <a:r>
              <a:rPr lang="de-DE" dirty="0"/>
              <a:t>Zweite Ebene</a:t>
            </a:r>
          </a:p>
          <a:p>
            <a:pPr marL="0" lvl="2" indent="0" algn="l" defTabSz="685800" rtl="0" eaLnBrk="1" latinLnBrk="0" hangingPunct="1">
              <a:lnSpc>
                <a:spcPct val="90000"/>
              </a:lnSpc>
              <a:spcBef>
                <a:spcPts val="0"/>
              </a:spcBef>
              <a:buFont typeface="Wingdings" panose="05000000000000000000" pitchFamily="2" charset="2"/>
              <a:buNone/>
            </a:pPr>
            <a:r>
              <a:rPr lang="de-DE" dirty="0"/>
              <a:t>Dritte Ebene</a:t>
            </a:r>
          </a:p>
          <a:p>
            <a:pPr lvl="3"/>
            <a:r>
              <a:rPr lang="de-DE" dirty="0"/>
              <a:t>Vierte Ebene</a:t>
            </a:r>
          </a:p>
          <a:p>
            <a:pPr lvl="4"/>
            <a:r>
              <a:rPr lang="de-DE" dirty="0"/>
              <a:t>Fünfte Ebene</a:t>
            </a:r>
            <a:endParaRPr lang="de-AT" dirty="0"/>
          </a:p>
        </p:txBody>
      </p:sp>
      <p:sp>
        <p:nvSpPr>
          <p:cNvPr id="9" name="Inhaltsplatzhalter 4">
            <a:extLst>
              <a:ext uri="{FF2B5EF4-FFF2-40B4-BE49-F238E27FC236}">
                <a16:creationId xmlns:a16="http://schemas.microsoft.com/office/drawing/2014/main" id="{719031FF-3F8D-459B-9F7B-5EA6CA36E8C8}"/>
              </a:ext>
            </a:extLst>
          </p:cNvPr>
          <p:cNvSpPr>
            <a:spLocks noGrp="1"/>
          </p:cNvSpPr>
          <p:nvPr>
            <p:ph sz="quarter" idx="14"/>
          </p:nvPr>
        </p:nvSpPr>
        <p:spPr>
          <a:xfrm>
            <a:off x="471488" y="8067644"/>
            <a:ext cx="5929312" cy="1253068"/>
          </a:xfrm>
        </p:spPr>
        <p:txBody>
          <a:bodyPr/>
          <a:lstStyle>
            <a:lvl1pPr marL="0" indent="0" algn="ctr">
              <a:buNone/>
              <a:defRPr lang="de-DE" sz="1600" kern="1200" dirty="0" smtClean="0">
                <a:solidFill>
                  <a:srgbClr val="6FA931"/>
                </a:solidFill>
                <a:latin typeface="+mn-lt"/>
                <a:ea typeface="+mn-ea"/>
                <a:cs typeface="+mn-cs"/>
              </a:defRPr>
            </a:lvl1pPr>
            <a:lvl2pPr>
              <a:defRPr lang="de-DE" sz="1400" kern="1200" dirty="0" smtClean="0">
                <a:solidFill>
                  <a:schemeClr val="bg2">
                    <a:lumMod val="50000"/>
                  </a:schemeClr>
                </a:solidFill>
                <a:latin typeface="+mn-lt"/>
                <a:ea typeface="+mn-ea"/>
                <a:cs typeface="+mn-cs"/>
              </a:defRPr>
            </a:lvl2pPr>
            <a:lvl3pPr>
              <a:defRPr lang="de-DE" sz="1100" kern="1200" dirty="0" smtClean="0">
                <a:solidFill>
                  <a:schemeClr val="bg2">
                    <a:lumMod val="25000"/>
                  </a:schemeClr>
                </a:solidFill>
                <a:latin typeface="+mn-lt"/>
                <a:ea typeface="+mn-ea"/>
                <a:cs typeface="+mn-cs"/>
              </a:defRPr>
            </a:lvl3pPr>
            <a:lvl4pPr marL="293688" indent="-285750">
              <a:defRPr lang="de-DE" sz="1100" kern="1200" dirty="0" smtClean="0">
                <a:solidFill>
                  <a:schemeClr val="bg2">
                    <a:lumMod val="25000"/>
                  </a:schemeClr>
                </a:solidFill>
                <a:latin typeface="+mn-lt"/>
                <a:ea typeface="+mn-ea"/>
                <a:cs typeface="+mn-cs"/>
              </a:defRPr>
            </a:lvl4pPr>
            <a:lvl5pPr>
              <a:defRPr lang="de-AT" sz="1100" kern="1200" dirty="0">
                <a:solidFill>
                  <a:schemeClr val="bg2">
                    <a:lumMod val="25000"/>
                  </a:schemeClr>
                </a:solidFill>
                <a:latin typeface="+mn-lt"/>
                <a:ea typeface="+mn-ea"/>
                <a:cs typeface="+mn-cs"/>
              </a:defRPr>
            </a:lvl5pPr>
          </a:lstStyle>
          <a:p>
            <a:pPr marL="0" lvl="0" indent="0" algn="ctr" defTabSz="685800" rtl="0" eaLnBrk="1" latinLnBrk="0" hangingPunct="1">
              <a:lnSpc>
                <a:spcPct val="90000"/>
              </a:lnSpc>
              <a:spcBef>
                <a:spcPts val="600"/>
              </a:spcBef>
              <a:spcAft>
                <a:spcPts val="600"/>
              </a:spcAft>
              <a:buFont typeface="Arial" panose="020B0604020202020204" pitchFamily="34" charset="0"/>
              <a:buNone/>
            </a:pPr>
            <a:r>
              <a:rPr lang="de-DE" dirty="0"/>
              <a:t>Formatvorlagen des Textmasters bearbeiten</a:t>
            </a:r>
          </a:p>
          <a:p>
            <a:pPr marL="0" lvl="1" indent="0" algn="l" defTabSz="685800" rtl="0" eaLnBrk="1" latinLnBrk="0" hangingPunct="1">
              <a:lnSpc>
                <a:spcPct val="90000"/>
              </a:lnSpc>
              <a:spcBef>
                <a:spcPts val="300"/>
              </a:spcBef>
              <a:spcAft>
                <a:spcPts val="300"/>
              </a:spcAft>
              <a:buFont typeface="Arial" panose="020B0604020202020204" pitchFamily="34" charset="0"/>
              <a:buNone/>
            </a:pPr>
            <a:r>
              <a:rPr lang="de-DE" dirty="0"/>
              <a:t>Zweite Ebene</a:t>
            </a:r>
          </a:p>
          <a:p>
            <a:pPr marL="0" lvl="2" indent="0" algn="l" defTabSz="685800" rtl="0" eaLnBrk="1" latinLnBrk="0" hangingPunct="1">
              <a:lnSpc>
                <a:spcPct val="90000"/>
              </a:lnSpc>
              <a:spcBef>
                <a:spcPts val="0"/>
              </a:spcBef>
              <a:spcAft>
                <a:spcPts val="0"/>
              </a:spcAft>
              <a:buFont typeface="Wingdings" panose="05000000000000000000" pitchFamily="2" charset="2"/>
              <a:buNone/>
            </a:pPr>
            <a:r>
              <a:rPr lang="de-DE" dirty="0"/>
              <a:t>Dritte Ebene</a:t>
            </a:r>
          </a:p>
          <a:p>
            <a:pPr marL="179388" lvl="3" indent="-171450" algn="l" defTabSz="685800" rtl="0" eaLnBrk="1" latinLnBrk="0" hangingPunct="1">
              <a:lnSpc>
                <a:spcPct val="90000"/>
              </a:lnSpc>
              <a:spcBef>
                <a:spcPts val="0"/>
              </a:spcBef>
              <a:buFont typeface="Wingdings" panose="05000000000000000000" pitchFamily="2" charset="2"/>
              <a:buChar char="ü"/>
            </a:pPr>
            <a:r>
              <a:rPr lang="de-DE" dirty="0"/>
              <a:t>Vierte Ebene</a:t>
            </a:r>
          </a:p>
          <a:p>
            <a:pPr marL="179388" lvl="4" indent="0" algn="l" defTabSz="685800" rtl="0" eaLnBrk="1" latinLnBrk="0" hangingPunct="1">
              <a:lnSpc>
                <a:spcPct val="90000"/>
              </a:lnSpc>
              <a:spcBef>
                <a:spcPts val="0"/>
              </a:spcBef>
              <a:buFont typeface="Arial" panose="020B0604020202020204" pitchFamily="34" charset="0"/>
              <a:buNone/>
            </a:pPr>
            <a:r>
              <a:rPr lang="de-DE" dirty="0"/>
              <a:t>Fünfte Ebene</a:t>
            </a:r>
            <a:endParaRPr lang="de-AT" dirty="0"/>
          </a:p>
        </p:txBody>
      </p:sp>
    </p:spTree>
    <p:extLst>
      <p:ext uri="{BB962C8B-B14F-4D97-AF65-F5344CB8AC3E}">
        <p14:creationId xmlns:p14="http://schemas.microsoft.com/office/powerpoint/2010/main" val="50539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471488" y="800099"/>
            <a:ext cx="5915025" cy="1077687"/>
          </a:xfrm>
          <a:prstGeom prst="rect">
            <a:avLst/>
          </a:prstGeom>
        </p:spPr>
        <p:txBody>
          <a:bodyPr/>
          <a:lstStyle/>
          <a:p>
            <a:r>
              <a:rPr lang="de-DE" dirty="0"/>
              <a:t>Titelmasterformat durch Klicken bearbeiten</a:t>
            </a:r>
            <a:endParaRPr lang="en-US" dirty="0"/>
          </a:p>
        </p:txBody>
      </p:sp>
      <p:sp>
        <p:nvSpPr>
          <p:cNvPr id="3" name="Date Placeholder 2"/>
          <p:cNvSpPr>
            <a:spLocks noGrp="1"/>
          </p:cNvSpPr>
          <p:nvPr>
            <p:ph type="dt" sz="half" idx="10"/>
          </p:nvPr>
        </p:nvSpPr>
        <p:spPr>
          <a:xfrm>
            <a:off x="471488" y="9471237"/>
            <a:ext cx="1543050" cy="237563"/>
          </a:xfrm>
          <a:prstGeom prst="rect">
            <a:avLst/>
          </a:prstGeom>
        </p:spPr>
        <p:txBody>
          <a:bodyPr/>
          <a:lstStyle/>
          <a:p>
            <a:endParaRPr lang="de-AT" dirty="0"/>
          </a:p>
        </p:txBody>
      </p:sp>
      <p:sp>
        <p:nvSpPr>
          <p:cNvPr id="5" name="Slide Number Placeholder 4"/>
          <p:cNvSpPr>
            <a:spLocks noGrp="1"/>
          </p:cNvSpPr>
          <p:nvPr>
            <p:ph type="sldNum" sz="quarter" idx="12"/>
          </p:nvPr>
        </p:nvSpPr>
        <p:spPr>
          <a:xfrm>
            <a:off x="4843463" y="8936469"/>
            <a:ext cx="1543050" cy="289840"/>
          </a:xfrm>
          <a:prstGeom prst="rect">
            <a:avLst/>
          </a:prstGeom>
        </p:spPr>
        <p:txBody>
          <a:bodyPr/>
          <a:lstStyle/>
          <a:p>
            <a:fld id="{D339C3D5-FAB0-4FCA-8A0E-103AD83818A5}" type="slidenum">
              <a:rPr lang="de-AT" smtClean="0"/>
              <a:t>‹Nr.›</a:t>
            </a:fld>
            <a:endParaRPr lang="de-AT" dirty="0"/>
          </a:p>
        </p:txBody>
      </p:sp>
    </p:spTree>
    <p:extLst>
      <p:ext uri="{BB962C8B-B14F-4D97-AF65-F5344CB8AC3E}">
        <p14:creationId xmlns:p14="http://schemas.microsoft.com/office/powerpoint/2010/main" val="94782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471237"/>
            <a:ext cx="1543050" cy="237563"/>
          </a:xfrm>
          <a:prstGeom prst="rect">
            <a:avLst/>
          </a:prstGeom>
        </p:spPr>
        <p:txBody>
          <a:bodyPr/>
          <a:lstStyle/>
          <a:p>
            <a:endParaRPr lang="de-AT" dirty="0"/>
          </a:p>
        </p:txBody>
      </p:sp>
      <p:sp>
        <p:nvSpPr>
          <p:cNvPr id="4" name="Slide Number Placeholder 3"/>
          <p:cNvSpPr>
            <a:spLocks noGrp="1"/>
          </p:cNvSpPr>
          <p:nvPr>
            <p:ph type="sldNum" sz="quarter" idx="12"/>
          </p:nvPr>
        </p:nvSpPr>
        <p:spPr>
          <a:xfrm>
            <a:off x="4818970" y="8931728"/>
            <a:ext cx="1543050" cy="318407"/>
          </a:xfrm>
          <a:prstGeom prst="rect">
            <a:avLst/>
          </a:prstGeom>
        </p:spPr>
        <p:txBody>
          <a:bodyPr/>
          <a:lstStyle/>
          <a:p>
            <a:fld id="{D339C3D5-FAB0-4FCA-8A0E-103AD83818A5}" type="slidenum">
              <a:rPr lang="de-AT" smtClean="0"/>
              <a:t>‹Nr.›</a:t>
            </a:fld>
            <a:endParaRPr lang="de-AT" dirty="0"/>
          </a:p>
        </p:txBody>
      </p:sp>
    </p:spTree>
    <p:extLst>
      <p:ext uri="{BB962C8B-B14F-4D97-AF65-F5344CB8AC3E}">
        <p14:creationId xmlns:p14="http://schemas.microsoft.com/office/powerpoint/2010/main" val="122969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865414"/>
            <a:ext cx="2211884" cy="2106386"/>
          </a:xfrm>
          <a:prstGeom prst="rect">
            <a:avLst/>
          </a:prstGeom>
        </p:spPr>
        <p:txBody>
          <a:bodyPr anchor="b"/>
          <a:lstStyle>
            <a:lvl1pPr>
              <a:defRPr sz="2400"/>
            </a:lvl1pPr>
          </a:lstStyle>
          <a:p>
            <a:r>
              <a:rPr lang="de-DE" dirty="0"/>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e Placeholder 4"/>
          <p:cNvSpPr>
            <a:spLocks noGrp="1"/>
          </p:cNvSpPr>
          <p:nvPr>
            <p:ph type="dt" sz="half" idx="10"/>
          </p:nvPr>
        </p:nvSpPr>
        <p:spPr>
          <a:xfrm>
            <a:off x="471488" y="9471237"/>
            <a:ext cx="1543050" cy="237563"/>
          </a:xfrm>
          <a:prstGeom prst="rect">
            <a:avLst/>
          </a:prstGeom>
        </p:spPr>
        <p:txBody>
          <a:bodyPr/>
          <a:lstStyle/>
          <a:p>
            <a:endParaRPr lang="de-AT" dirty="0"/>
          </a:p>
        </p:txBody>
      </p:sp>
      <p:sp>
        <p:nvSpPr>
          <p:cNvPr id="7" name="Slide Number Placeholder 6"/>
          <p:cNvSpPr>
            <a:spLocks noGrp="1"/>
          </p:cNvSpPr>
          <p:nvPr>
            <p:ph type="sldNum" sz="quarter" idx="12"/>
          </p:nvPr>
        </p:nvSpPr>
        <p:spPr>
          <a:xfrm>
            <a:off x="4844356" y="8862193"/>
            <a:ext cx="1543050" cy="379780"/>
          </a:xfrm>
          <a:prstGeom prst="rect">
            <a:avLst/>
          </a:prstGeom>
        </p:spPr>
        <p:txBody>
          <a:bodyPr/>
          <a:lstStyle/>
          <a:p>
            <a:fld id="{D339C3D5-FAB0-4FCA-8A0E-103AD83818A5}" type="slidenum">
              <a:rPr lang="de-AT" smtClean="0"/>
              <a:t>‹Nr.›</a:t>
            </a:fld>
            <a:endParaRPr lang="de-AT" dirty="0"/>
          </a:p>
        </p:txBody>
      </p:sp>
    </p:spTree>
    <p:extLst>
      <p:ext uri="{BB962C8B-B14F-4D97-AF65-F5344CB8AC3E}">
        <p14:creationId xmlns:p14="http://schemas.microsoft.com/office/powerpoint/2010/main" val="183658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hyperlink" Target="http://creativecommons.org/licenses/by-sa/4.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488" y="2235201"/>
            <a:ext cx="5915025" cy="7078132"/>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7" name="Grafik 6">
            <a:extLst>
              <a:ext uri="{FF2B5EF4-FFF2-40B4-BE49-F238E27FC236}">
                <a16:creationId xmlns:a16="http://schemas.microsoft.com/office/drawing/2014/main" id="{F21C97BC-1C2E-4CBC-8883-ED701DA8484D}"/>
              </a:ext>
            </a:extLst>
          </p:cNvPr>
          <p:cNvPicPr/>
          <p:nvPr userDrawn="1"/>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b="71269"/>
          <a:stretch/>
        </p:blipFill>
        <p:spPr bwMode="auto">
          <a:xfrm>
            <a:off x="314537" y="0"/>
            <a:ext cx="6228926" cy="379214"/>
          </a:xfrm>
          <a:prstGeom prst="rect">
            <a:avLst/>
          </a:prstGeom>
          <a:ln>
            <a:noFill/>
          </a:ln>
          <a:extLst>
            <a:ext uri="{53640926-AAD7-44D8-BBD7-CCE9431645EC}">
              <a14:shadowObscured xmlns:a14="http://schemas.microsoft.com/office/drawing/2010/main"/>
            </a:ext>
          </a:extLst>
        </p:spPr>
      </p:pic>
      <p:sp>
        <p:nvSpPr>
          <p:cNvPr id="10" name="Titelplatzhalter 9">
            <a:extLst>
              <a:ext uri="{FF2B5EF4-FFF2-40B4-BE49-F238E27FC236}">
                <a16:creationId xmlns:a16="http://schemas.microsoft.com/office/drawing/2014/main" id="{6C53D376-072C-4910-A6AC-B673517332BD}"/>
              </a:ext>
            </a:extLst>
          </p:cNvPr>
          <p:cNvSpPr>
            <a:spLocks noGrp="1"/>
          </p:cNvSpPr>
          <p:nvPr>
            <p:ph type="title"/>
          </p:nvPr>
        </p:nvSpPr>
        <p:spPr>
          <a:xfrm>
            <a:off x="471488" y="927947"/>
            <a:ext cx="5915025" cy="1133686"/>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cxnSp>
        <p:nvCxnSpPr>
          <p:cNvPr id="21" name="Gerader Verbinder 20">
            <a:extLst>
              <a:ext uri="{FF2B5EF4-FFF2-40B4-BE49-F238E27FC236}">
                <a16:creationId xmlns:a16="http://schemas.microsoft.com/office/drawing/2014/main" id="{13787973-4D91-401D-A7C8-FCDD78CA594B}"/>
              </a:ext>
            </a:extLst>
          </p:cNvPr>
          <p:cNvCxnSpPr/>
          <p:nvPr userDrawn="1"/>
        </p:nvCxnSpPr>
        <p:spPr>
          <a:xfrm>
            <a:off x="471488" y="9311032"/>
            <a:ext cx="5915025" cy="0"/>
          </a:xfrm>
          <a:prstGeom prst="line">
            <a:avLst/>
          </a:prstGeom>
          <a:ln w="25400">
            <a:solidFill>
              <a:srgbClr val="6FA931"/>
            </a:solidFill>
          </a:ln>
        </p:spPr>
        <p:style>
          <a:lnRef idx="3">
            <a:schemeClr val="accent6"/>
          </a:lnRef>
          <a:fillRef idx="0">
            <a:schemeClr val="accent6"/>
          </a:fillRef>
          <a:effectRef idx="2">
            <a:schemeClr val="accent6"/>
          </a:effectRef>
          <a:fontRef idx="minor">
            <a:schemeClr val="tx1"/>
          </a:fontRef>
        </p:style>
      </p:cxnSp>
      <p:sp>
        <p:nvSpPr>
          <p:cNvPr id="23" name="Fußzeilenplatzhalter 4">
            <a:extLst>
              <a:ext uri="{FF2B5EF4-FFF2-40B4-BE49-F238E27FC236}">
                <a16:creationId xmlns:a16="http://schemas.microsoft.com/office/drawing/2014/main" id="{0709A448-6BFA-4B9C-AC91-62A3B957D1BE}"/>
              </a:ext>
            </a:extLst>
          </p:cNvPr>
          <p:cNvSpPr txBox="1">
            <a:spLocks/>
          </p:cNvSpPr>
          <p:nvPr userDrawn="1"/>
        </p:nvSpPr>
        <p:spPr>
          <a:xfrm>
            <a:off x="2375033" y="432641"/>
            <a:ext cx="2107934" cy="218907"/>
          </a:xfrm>
          <a:prstGeom prst="rect">
            <a:avLst/>
          </a:prstGeom>
        </p:spPr>
        <p:txBody>
          <a:bodyPr vert="horz" lIns="36000" tIns="37148" rIns="74295" bIns="37148" rtlCol="0" anchor="ctr">
            <a:no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1050" dirty="0"/>
              <a:t>Denken lernen, Probleme lösen</a:t>
            </a:r>
          </a:p>
        </p:txBody>
      </p:sp>
      <p:pic>
        <p:nvPicPr>
          <p:cNvPr id="24" name="Grafik 23">
            <a:extLst>
              <a:ext uri="{FF2B5EF4-FFF2-40B4-BE49-F238E27FC236}">
                <a16:creationId xmlns:a16="http://schemas.microsoft.com/office/drawing/2014/main" id="{F82A5073-D6E4-42DB-9410-DF77CF80DA6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1488" y="432641"/>
            <a:ext cx="674659" cy="360000"/>
          </a:xfrm>
          <a:prstGeom prst="rect">
            <a:avLst/>
          </a:prstGeom>
        </p:spPr>
      </p:pic>
      <p:sp>
        <p:nvSpPr>
          <p:cNvPr id="25" name="Textplatzhalter 9">
            <a:extLst>
              <a:ext uri="{FF2B5EF4-FFF2-40B4-BE49-F238E27FC236}">
                <a16:creationId xmlns:a16="http://schemas.microsoft.com/office/drawing/2014/main" id="{CF4EC24E-BA31-4072-92C0-5590A8E93F07}"/>
              </a:ext>
            </a:extLst>
          </p:cNvPr>
          <p:cNvSpPr txBox="1">
            <a:spLocks/>
          </p:cNvSpPr>
          <p:nvPr userDrawn="1"/>
        </p:nvSpPr>
        <p:spPr>
          <a:xfrm>
            <a:off x="1371600" y="9423400"/>
            <a:ext cx="4114799" cy="212725"/>
          </a:xfrm>
          <a:prstGeom prst="rect">
            <a:avLst/>
          </a:prstGeom>
        </p:spPr>
        <p:txBody>
          <a:bodyPr>
            <a:noAutofit/>
          </a:bodyPr>
          <a:lstStyle>
            <a:lvl1pPr marL="0" indent="0" algn="ctr" defTabSz="685800" rtl="0" eaLnBrk="1" latinLnBrk="0" hangingPunct="1">
              <a:lnSpc>
                <a:spcPct val="90000"/>
              </a:lnSpc>
              <a:spcBef>
                <a:spcPts val="750"/>
              </a:spcBef>
              <a:buFont typeface="Arial" panose="020B0604020202020204" pitchFamily="34" charset="0"/>
              <a:buNone/>
              <a:defRPr sz="1050" kern="1200">
                <a:solidFill>
                  <a:schemeClr val="bg2">
                    <a:lumMod val="50000"/>
                  </a:schemeClr>
                </a:solidFill>
                <a:latin typeface="+mn-lt"/>
                <a:ea typeface="+mn-ea"/>
                <a:cs typeface="+mn-cs"/>
              </a:defRPr>
            </a:lvl1pPr>
            <a:lvl2pPr marL="7937" indent="0" algn="l" defTabSz="685800" rtl="0" eaLnBrk="1" latinLnBrk="0" hangingPunct="1">
              <a:lnSpc>
                <a:spcPct val="90000"/>
              </a:lnSpc>
              <a:spcBef>
                <a:spcPts val="375"/>
              </a:spcBef>
              <a:buFont typeface="Wingdings" panose="05000000000000000000" pitchFamily="2" charset="2"/>
              <a:buNone/>
              <a:defRPr sz="1500" kern="1200">
                <a:solidFill>
                  <a:schemeClr val="bg2">
                    <a:lumMod val="50000"/>
                  </a:schemeClr>
                </a:solidFill>
                <a:latin typeface="+mn-lt"/>
                <a:ea typeface="+mn-ea"/>
                <a:cs typeface="+mn-cs"/>
              </a:defRPr>
            </a:lvl2pPr>
            <a:lvl3pPr marL="7938" indent="0" algn="l" defTabSz="685800" rtl="0" eaLnBrk="1" latinLnBrk="0" hangingPunct="1">
              <a:lnSpc>
                <a:spcPct val="90000"/>
              </a:lnSpc>
              <a:spcBef>
                <a:spcPts val="375"/>
              </a:spcBef>
              <a:buFont typeface="Wingdings" panose="05000000000000000000" pitchFamily="2" charset="2"/>
              <a:buNone/>
              <a:defRPr sz="1100" kern="1200">
                <a:solidFill>
                  <a:schemeClr val="bg2">
                    <a:lumMod val="50000"/>
                  </a:schemeClr>
                </a:solidFill>
                <a:latin typeface="+mn-lt"/>
                <a:ea typeface="+mn-ea"/>
                <a:cs typeface="+mn-cs"/>
              </a:defRPr>
            </a:lvl3pPr>
            <a:lvl4pPr marL="179388" indent="-171450" algn="l" defTabSz="685800" rtl="0" eaLnBrk="1" latinLnBrk="0" hangingPunct="1">
              <a:lnSpc>
                <a:spcPct val="90000"/>
              </a:lnSpc>
              <a:spcBef>
                <a:spcPts val="375"/>
              </a:spcBef>
              <a:buFont typeface="Wingdings" panose="05000000000000000000" pitchFamily="2" charset="2"/>
              <a:buChar char="ü"/>
              <a:defRPr sz="1100" kern="1200">
                <a:solidFill>
                  <a:schemeClr val="bg2">
                    <a:lumMod val="50000"/>
                  </a:schemeClr>
                </a:solidFill>
                <a:latin typeface="+mn-lt"/>
                <a:ea typeface="+mn-ea"/>
                <a:cs typeface="+mn-cs"/>
              </a:defRPr>
            </a:lvl4pPr>
            <a:lvl5pPr marL="179388" indent="0" algn="l" defTabSz="685800" rtl="0" eaLnBrk="1" latinLnBrk="0" hangingPunct="1">
              <a:lnSpc>
                <a:spcPct val="90000"/>
              </a:lnSpc>
              <a:spcBef>
                <a:spcPts val="375"/>
              </a:spcBef>
              <a:buFont typeface="Wingdings" panose="05000000000000000000" pitchFamily="2" charset="2"/>
              <a:buNone/>
              <a:defRPr sz="110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a:t>Eine Lego-Prothese für Dario</a:t>
            </a:r>
          </a:p>
        </p:txBody>
      </p:sp>
      <p:pic>
        <p:nvPicPr>
          <p:cNvPr id="26" name="Grafik 25">
            <a:extLst>
              <a:ext uri="{FF2B5EF4-FFF2-40B4-BE49-F238E27FC236}">
                <a16:creationId xmlns:a16="http://schemas.microsoft.com/office/drawing/2014/main" id="{E99C305A-CB26-46E5-ABD5-9B3C2E285C1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758586" y="382942"/>
            <a:ext cx="285027" cy="295584"/>
          </a:xfrm>
          <a:prstGeom prst="rect">
            <a:avLst/>
          </a:prstGeom>
        </p:spPr>
      </p:pic>
      <p:pic>
        <p:nvPicPr>
          <p:cNvPr id="27" name="Grafik 26">
            <a:extLst>
              <a:ext uri="{FF2B5EF4-FFF2-40B4-BE49-F238E27FC236}">
                <a16:creationId xmlns:a16="http://schemas.microsoft.com/office/drawing/2014/main" id="{F154FDF9-A176-4B29-9576-F5ECEA95CA2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083934" y="357970"/>
            <a:ext cx="302579" cy="302579"/>
          </a:xfrm>
          <a:prstGeom prst="rect">
            <a:avLst/>
          </a:prstGeom>
        </p:spPr>
      </p:pic>
      <p:sp>
        <p:nvSpPr>
          <p:cNvPr id="28" name="Slide Number Placeholder 5">
            <a:extLst>
              <a:ext uri="{FF2B5EF4-FFF2-40B4-BE49-F238E27FC236}">
                <a16:creationId xmlns:a16="http://schemas.microsoft.com/office/drawing/2014/main" id="{CABCB4AC-2C29-4E91-B86C-F823350B0997}"/>
              </a:ext>
            </a:extLst>
          </p:cNvPr>
          <p:cNvSpPr>
            <a:spLocks noGrp="1"/>
          </p:cNvSpPr>
          <p:nvPr>
            <p:ph type="sldNum" sz="quarter" idx="4"/>
          </p:nvPr>
        </p:nvSpPr>
        <p:spPr>
          <a:xfrm>
            <a:off x="5570621" y="9423400"/>
            <a:ext cx="815892" cy="206162"/>
          </a:xfrm>
          <a:prstGeom prst="rect">
            <a:avLst/>
          </a:prstGeom>
        </p:spPr>
        <p:txBody>
          <a:bodyPr/>
          <a:lstStyle>
            <a:lvl1pPr algn="r">
              <a:defRPr sz="1000">
                <a:solidFill>
                  <a:schemeClr val="bg2">
                    <a:lumMod val="50000"/>
                  </a:schemeClr>
                </a:solidFill>
              </a:defRPr>
            </a:lvl1pPr>
          </a:lstStyle>
          <a:p>
            <a:fld id="{D339C3D5-FAB0-4FCA-8A0E-103AD83818A5}" type="slidenum">
              <a:rPr lang="de-AT" smtClean="0"/>
              <a:pPr/>
              <a:t>‹Nr.›</a:t>
            </a:fld>
            <a:endParaRPr lang="de-AT" dirty="0"/>
          </a:p>
        </p:txBody>
      </p:sp>
      <p:pic>
        <p:nvPicPr>
          <p:cNvPr id="37" name="Grafik 36" descr="Creative Commons Lizenzvertrag">
            <a:hlinkClick r:id="rId18"/>
            <a:extLst>
              <a:ext uri="{FF2B5EF4-FFF2-40B4-BE49-F238E27FC236}">
                <a16:creationId xmlns:a16="http://schemas.microsoft.com/office/drawing/2014/main" id="{2D6E7D11-65B4-45A4-B2F5-43AF94442903}"/>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71488" y="9465110"/>
            <a:ext cx="468000" cy="158438"/>
          </a:xfrm>
          <a:prstGeom prst="rect">
            <a:avLst/>
          </a:prstGeom>
          <a:noFill/>
          <a:ln>
            <a:noFill/>
          </a:ln>
        </p:spPr>
      </p:pic>
    </p:spTree>
    <p:extLst>
      <p:ext uri="{BB962C8B-B14F-4D97-AF65-F5344CB8AC3E}">
        <p14:creationId xmlns:p14="http://schemas.microsoft.com/office/powerpoint/2010/main" val="31695011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5"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ctr" defTabSz="685800" rtl="0" eaLnBrk="1" latinLnBrk="0" hangingPunct="1">
        <a:lnSpc>
          <a:spcPct val="90000"/>
        </a:lnSpc>
        <a:spcBef>
          <a:spcPct val="0"/>
        </a:spcBef>
        <a:buNone/>
        <a:defRPr sz="3200" kern="1200">
          <a:solidFill>
            <a:srgbClr val="6FA93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600" kern="1200">
          <a:solidFill>
            <a:srgbClr val="6FA931"/>
          </a:solidFill>
          <a:latin typeface="+mn-lt"/>
          <a:ea typeface="+mn-ea"/>
          <a:cs typeface="+mn-cs"/>
        </a:defRPr>
      </a:lvl1pPr>
      <a:lvl2pPr marL="7937" indent="0" algn="l" defTabSz="685800" rtl="0" eaLnBrk="1" latinLnBrk="0" hangingPunct="1">
        <a:lnSpc>
          <a:spcPct val="90000"/>
        </a:lnSpc>
        <a:spcBef>
          <a:spcPts val="375"/>
        </a:spcBef>
        <a:buFont typeface="Wingdings" panose="05000000000000000000" pitchFamily="2" charset="2"/>
        <a:buNone/>
        <a:defRPr sz="1500" kern="1200">
          <a:solidFill>
            <a:schemeClr val="bg2">
              <a:lumMod val="50000"/>
            </a:schemeClr>
          </a:solidFill>
          <a:latin typeface="+mn-lt"/>
          <a:ea typeface="+mn-ea"/>
          <a:cs typeface="+mn-cs"/>
        </a:defRPr>
      </a:lvl2pPr>
      <a:lvl3pPr marL="7938" indent="0" algn="l" defTabSz="685800" rtl="0" eaLnBrk="1" latinLnBrk="0" hangingPunct="1">
        <a:lnSpc>
          <a:spcPct val="90000"/>
        </a:lnSpc>
        <a:spcBef>
          <a:spcPts val="375"/>
        </a:spcBef>
        <a:buFont typeface="Wingdings" panose="05000000000000000000" pitchFamily="2" charset="2"/>
        <a:buNone/>
        <a:defRPr sz="1100" kern="1200">
          <a:solidFill>
            <a:schemeClr val="bg2">
              <a:lumMod val="50000"/>
            </a:schemeClr>
          </a:solidFill>
          <a:latin typeface="+mn-lt"/>
          <a:ea typeface="+mn-ea"/>
          <a:cs typeface="+mn-cs"/>
        </a:defRPr>
      </a:lvl3pPr>
      <a:lvl4pPr marL="179388" indent="-171450" algn="l" defTabSz="685800" rtl="0" eaLnBrk="1" latinLnBrk="0" hangingPunct="1">
        <a:lnSpc>
          <a:spcPct val="90000"/>
        </a:lnSpc>
        <a:spcBef>
          <a:spcPts val="375"/>
        </a:spcBef>
        <a:buFont typeface="Wingdings" panose="05000000000000000000" pitchFamily="2" charset="2"/>
        <a:buChar char="ü"/>
        <a:defRPr sz="1100" kern="1200">
          <a:solidFill>
            <a:schemeClr val="bg2">
              <a:lumMod val="50000"/>
            </a:schemeClr>
          </a:solidFill>
          <a:latin typeface="+mn-lt"/>
          <a:ea typeface="+mn-ea"/>
          <a:cs typeface="+mn-cs"/>
        </a:defRPr>
      </a:lvl4pPr>
      <a:lvl5pPr marL="179388" indent="0" algn="l" defTabSz="685800" rtl="0" eaLnBrk="1" latinLnBrk="0" hangingPunct="1">
        <a:lnSpc>
          <a:spcPct val="90000"/>
        </a:lnSpc>
        <a:spcBef>
          <a:spcPts val="375"/>
        </a:spcBef>
        <a:buFont typeface="Wingdings" panose="05000000000000000000" pitchFamily="2" charset="2"/>
        <a:buNone/>
        <a:defRPr sz="110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hyperlink" Target="http://creativecommons.org/licenses/by-sa/4.0/" TargetMode="External"/><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hyperlink" Target="https://zli.phwien.ac.at/" TargetMode="External"/><Relationship Id="rId5" Type="http://schemas.openxmlformats.org/officeDocument/2006/relationships/hyperlink" Target="https://eis.eeducation.at/" TargetMode="External"/><Relationship Id="rId4" Type="http://schemas.openxmlformats.org/officeDocument/2006/relationships/hyperlink" Target="http://www.carlosidea.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is.eeducation.at/" TargetMode="External"/><Relationship Id="rId2" Type="http://schemas.openxmlformats.org/officeDocument/2006/relationships/hyperlink" Target="https://padlet.com/eis/dario" TargetMode="External"/><Relationship Id="rId1" Type="http://schemas.openxmlformats.org/officeDocument/2006/relationships/slideLayout" Target="../slideLayouts/slideLayout2.xml"/><Relationship Id="rId4" Type="http://schemas.openxmlformats.org/officeDocument/2006/relationships/hyperlink" Target="https://creativecommons.org/licenses/by-sa/4.0/deed.d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jam.aktion-mensch.de/verstehen/romano-dance-tutorial.html" TargetMode="External"/><Relationship Id="rId3" Type="http://schemas.openxmlformats.org/officeDocument/2006/relationships/hyperlink" Target="http://tinyurl.com/darioeis" TargetMode="External"/><Relationship Id="rId7" Type="http://schemas.openxmlformats.org/officeDocument/2006/relationships/hyperlink" Target="http://www.wdrmaus.de/aktionen/olympia2016/paralympics.php5" TargetMode="External"/><Relationship Id="rId12" Type="http://schemas.openxmlformats.org/officeDocument/2006/relationships/image" Target="../media/image17.png"/><Relationship Id="rId2" Type="http://schemas.openxmlformats.org/officeDocument/2006/relationships/hyperlink" Target="https://padlet.com/eis/dario" TargetMode="External"/><Relationship Id="rId1" Type="http://schemas.openxmlformats.org/officeDocument/2006/relationships/slideLayout" Target="../slideLayouts/slideLayout6.xml"/><Relationship Id="rId6" Type="http://schemas.openxmlformats.org/officeDocument/2006/relationships/hyperlink" Target="https://jam.aktion-mensch.de/verstehen/paralympics-im-kopf.html" TargetMode="External"/><Relationship Id="rId11" Type="http://schemas.openxmlformats.org/officeDocument/2006/relationships/image" Target="../media/image16.png"/><Relationship Id="rId5" Type="http://schemas.openxmlformats.org/officeDocument/2006/relationships/hyperlink" Target="http://www.bsin.at/fileadmin/pdf/BSIN_Unterrichtsbehelf_Menschen_mit_Behinderung.pdf" TargetMode="External"/><Relationship Id="rId10" Type="http://schemas.openxmlformats.org/officeDocument/2006/relationships/hyperlink" Target="https://jam.aktion-mensch.de/verstehen/mehr-gemeinsam-als-wir-denken.html" TargetMode="External"/><Relationship Id="rId4" Type="http://schemas.openxmlformats.org/officeDocument/2006/relationships/hyperlink" Target="https://vimeo.com/97877783" TargetMode="External"/><Relationship Id="rId9" Type="http://schemas.openxmlformats.org/officeDocument/2006/relationships/hyperlink" Target="https://www.prosieben.at/tv/got-to-dance/video/31-gessica-romano-audition-cli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94BC58B-E44E-4087-B48F-3E03350696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697" y="7393391"/>
            <a:ext cx="1693828" cy="903831"/>
          </a:xfrm>
          <a:prstGeom prst="rect">
            <a:avLst/>
          </a:prstGeom>
        </p:spPr>
      </p:pic>
      <p:pic>
        <p:nvPicPr>
          <p:cNvPr id="7" name="Grafik 6">
            <a:extLst>
              <a:ext uri="{FF2B5EF4-FFF2-40B4-BE49-F238E27FC236}">
                <a16:creationId xmlns:a16="http://schemas.microsoft.com/office/drawing/2014/main" id="{FEFC9CDD-6381-4568-AAD2-7CE2B3FE5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1210504"/>
            <a:ext cx="5611925" cy="3156708"/>
          </a:xfrm>
          <a:prstGeom prst="rect">
            <a:avLst/>
          </a:prstGeom>
        </p:spPr>
      </p:pic>
      <p:sp>
        <p:nvSpPr>
          <p:cNvPr id="8" name="Textfeld 7">
            <a:extLst>
              <a:ext uri="{FF2B5EF4-FFF2-40B4-BE49-F238E27FC236}">
                <a16:creationId xmlns:a16="http://schemas.microsoft.com/office/drawing/2014/main" id="{CEEE55DF-8B89-4B91-AD8B-44DAD86C4568}"/>
              </a:ext>
            </a:extLst>
          </p:cNvPr>
          <p:cNvSpPr txBox="1"/>
          <p:nvPr/>
        </p:nvSpPr>
        <p:spPr>
          <a:xfrm>
            <a:off x="5108533" y="4367212"/>
            <a:ext cx="1132041" cy="230832"/>
          </a:xfrm>
          <a:prstGeom prst="rect">
            <a:avLst/>
          </a:prstGeom>
          <a:noFill/>
        </p:spPr>
        <p:txBody>
          <a:bodyPr wrap="square" rtlCol="0">
            <a:spAutoFit/>
          </a:bodyPr>
          <a:lstStyle/>
          <a:p>
            <a:r>
              <a:rPr lang="de-AT" sz="900" dirty="0">
                <a:solidFill>
                  <a:schemeClr val="bg2">
                    <a:lumMod val="90000"/>
                  </a:schemeClr>
                </a:solidFill>
                <a:hlinkClick r:id="rId4"/>
              </a:rPr>
              <a:t>Carlos Arturo Torres</a:t>
            </a:r>
            <a:endParaRPr lang="de-AT" sz="900" dirty="0">
              <a:solidFill>
                <a:schemeClr val="bg2">
                  <a:lumMod val="90000"/>
                </a:schemeClr>
              </a:solidFill>
            </a:endParaRPr>
          </a:p>
        </p:txBody>
      </p:sp>
      <p:grpSp>
        <p:nvGrpSpPr>
          <p:cNvPr id="6" name="Gruppieren 5"/>
          <p:cNvGrpSpPr/>
          <p:nvPr/>
        </p:nvGrpSpPr>
        <p:grpSpPr>
          <a:xfrm>
            <a:off x="628649" y="8473447"/>
            <a:ext cx="5702482" cy="548640"/>
            <a:chOff x="628649" y="8473447"/>
            <a:chExt cx="5702482" cy="548640"/>
          </a:xfrm>
          <a:solidFill>
            <a:srgbClr val="48B7CA">
              <a:alpha val="50000"/>
            </a:srgbClr>
          </a:solidFill>
        </p:grpSpPr>
        <p:sp>
          <p:nvSpPr>
            <p:cNvPr id="2" name="Rechteck 1"/>
            <p:cNvSpPr/>
            <p:nvPr/>
          </p:nvSpPr>
          <p:spPr>
            <a:xfrm>
              <a:off x="628649" y="8473447"/>
              <a:ext cx="5702482" cy="548640"/>
            </a:xfrm>
            <a:prstGeom prst="rect">
              <a:avLst/>
            </a:prstGeom>
            <a:grpFill/>
            <a:ln w="28575">
              <a:noFill/>
            </a:ln>
            <a:effectLst>
              <a:softEdge rad="12700"/>
            </a:effectLst>
          </p:spPr>
          <p:style>
            <a:lnRef idx="2">
              <a:schemeClr val="accent3"/>
            </a:lnRef>
            <a:fillRef idx="1">
              <a:schemeClr val="lt1"/>
            </a:fillRef>
            <a:effectRef idx="0">
              <a:schemeClr val="accent3"/>
            </a:effectRef>
            <a:fontRef idx="minor">
              <a:schemeClr val="dk1"/>
            </a:fontRef>
          </p:style>
          <p:txBody>
            <a:bodyPr rtlCol="0" anchor="ctr"/>
            <a:lstStyle/>
            <a:p>
              <a:pPr marL="936000"/>
              <a:r>
                <a:rPr lang="de-AT" sz="800" dirty="0"/>
                <a:t>Das Lernmaterial </a:t>
              </a:r>
              <a:r>
                <a:rPr lang="de-AT" sz="800" i="1" dirty="0"/>
                <a:t>Eine Lego-Prothese für Dario</a:t>
              </a:r>
              <a:r>
                <a:rPr lang="de-AT" sz="800" dirty="0"/>
                <a:t> wurde im Rahmen des </a:t>
              </a:r>
              <a:r>
                <a:rPr lang="de-AT" sz="800" dirty="0">
                  <a:hlinkClick r:id="rId5"/>
                </a:rPr>
                <a:t>DLPL-Projekts</a:t>
              </a:r>
              <a:r>
                <a:rPr lang="de-AT" sz="800" dirty="0"/>
                <a:t> 2017 vom </a:t>
              </a:r>
              <a:r>
                <a:rPr lang="de-AT" sz="800" dirty="0">
                  <a:hlinkClick r:id="rId6"/>
                </a:rPr>
                <a:t>ZLI der PH Wien</a:t>
              </a:r>
              <a:r>
                <a:rPr lang="de-AT" sz="800" dirty="0"/>
                <a:t> erstellt und steht unter einer </a:t>
              </a:r>
              <a:r>
                <a:rPr lang="de-AT" sz="800" dirty="0">
                  <a:hlinkClick r:id="rId7"/>
                </a:rPr>
                <a:t>Creative Commons-Namensnennung-Weitergabe unter gleichen Bedingungen-International-4.0-Lizenz</a:t>
              </a:r>
              <a:r>
                <a:rPr lang="de-AT" sz="800" dirty="0"/>
                <a:t> kostenlos zur Verfügung.</a:t>
              </a:r>
            </a:p>
          </p:txBody>
        </p:sp>
        <p:pic>
          <p:nvPicPr>
            <p:cNvPr id="4" name="Grafik 3"/>
            <p:cNvPicPr>
              <a:picLocks noChangeAspect="1"/>
            </p:cNvPicPr>
            <p:nvPr/>
          </p:nvPicPr>
          <p:blipFill>
            <a:blip r:embed="rId8"/>
            <a:stretch>
              <a:fillRect/>
            </a:stretch>
          </p:blipFill>
          <p:spPr>
            <a:xfrm>
              <a:off x="728254" y="8602315"/>
              <a:ext cx="838200" cy="295275"/>
            </a:xfrm>
            <a:prstGeom prst="rect">
              <a:avLst/>
            </a:prstGeom>
            <a:grpFill/>
          </p:spPr>
        </p:pic>
      </p:grpSp>
      <p:sp>
        <p:nvSpPr>
          <p:cNvPr id="9" name="Textplatzhalter 8">
            <a:extLst>
              <a:ext uri="{FF2B5EF4-FFF2-40B4-BE49-F238E27FC236}">
                <a16:creationId xmlns:a16="http://schemas.microsoft.com/office/drawing/2014/main" id="{075EFEC7-F675-4EBF-83FF-5844588BC56D}"/>
              </a:ext>
            </a:extLst>
          </p:cNvPr>
          <p:cNvSpPr>
            <a:spLocks noGrp="1"/>
          </p:cNvSpPr>
          <p:nvPr>
            <p:ph type="body" sz="quarter" idx="11"/>
          </p:nvPr>
        </p:nvSpPr>
        <p:spPr/>
        <p:txBody>
          <a:bodyPr/>
          <a:lstStyle/>
          <a:p>
            <a:r>
              <a:rPr lang="de-DE" dirty="0"/>
              <a:t>Workshop mit Lego </a:t>
            </a:r>
            <a:r>
              <a:rPr lang="de-DE" dirty="0" err="1"/>
              <a:t>WeDo</a:t>
            </a:r>
            <a:r>
              <a:rPr lang="de-DE" dirty="0"/>
              <a:t> 2.0</a:t>
            </a:r>
          </a:p>
        </p:txBody>
      </p:sp>
      <p:sp>
        <p:nvSpPr>
          <p:cNvPr id="10" name="Textplatzhalter 9">
            <a:extLst>
              <a:ext uri="{FF2B5EF4-FFF2-40B4-BE49-F238E27FC236}">
                <a16:creationId xmlns:a16="http://schemas.microsoft.com/office/drawing/2014/main" id="{4EADEA1C-414F-469D-B5F8-8202DF483A32}"/>
              </a:ext>
            </a:extLst>
          </p:cNvPr>
          <p:cNvSpPr>
            <a:spLocks noGrp="1"/>
          </p:cNvSpPr>
          <p:nvPr>
            <p:ph type="body" sz="quarter" idx="12"/>
          </p:nvPr>
        </p:nvSpPr>
        <p:spPr/>
        <p:txBody>
          <a:bodyPr/>
          <a:lstStyle/>
          <a:p>
            <a:r>
              <a:rPr lang="de-DE" dirty="0"/>
              <a:t>Lernmaterialien und begleitende Hinweise</a:t>
            </a:r>
          </a:p>
        </p:txBody>
      </p:sp>
      <p:sp>
        <p:nvSpPr>
          <p:cNvPr id="11" name="Textplatzhalter 10">
            <a:extLst>
              <a:ext uri="{FF2B5EF4-FFF2-40B4-BE49-F238E27FC236}">
                <a16:creationId xmlns:a16="http://schemas.microsoft.com/office/drawing/2014/main" id="{0043C39E-038A-4882-A7EA-02663D155AC2}"/>
              </a:ext>
            </a:extLst>
          </p:cNvPr>
          <p:cNvSpPr>
            <a:spLocks noGrp="1"/>
          </p:cNvSpPr>
          <p:nvPr>
            <p:ph type="body" sz="quarter" idx="13"/>
          </p:nvPr>
        </p:nvSpPr>
        <p:spPr/>
        <p:txBody>
          <a:bodyPr>
            <a:normAutofit lnSpcReduction="10000"/>
          </a:bodyPr>
          <a:lstStyle/>
          <a:p>
            <a:r>
              <a:rPr lang="de-AT" sz="4000" dirty="0"/>
              <a:t>Eine Lego-Prothese für Dario</a:t>
            </a:r>
          </a:p>
        </p:txBody>
      </p:sp>
    </p:spTree>
    <p:extLst>
      <p:ext uri="{BB962C8B-B14F-4D97-AF65-F5344CB8AC3E}">
        <p14:creationId xmlns:p14="http://schemas.microsoft.com/office/powerpoint/2010/main" val="1598094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56ED00-7C0F-49AD-A159-6FDF3BF5A0CC}"/>
              </a:ext>
            </a:extLst>
          </p:cNvPr>
          <p:cNvSpPr>
            <a:spLocks noGrp="1"/>
          </p:cNvSpPr>
          <p:nvPr>
            <p:ph idx="1"/>
          </p:nvPr>
        </p:nvSpPr>
        <p:spPr>
          <a:xfrm>
            <a:off x="471488" y="1687558"/>
            <a:ext cx="5915025" cy="7616099"/>
          </a:xfrm>
        </p:spPr>
        <p:txBody>
          <a:bodyPr>
            <a:normAutofit fontScale="77500" lnSpcReduction="20000"/>
          </a:bodyPr>
          <a:lstStyle/>
          <a:p>
            <a:r>
              <a:rPr lang="de-AT" dirty="0"/>
              <a:t>Ziele</a:t>
            </a:r>
          </a:p>
          <a:p>
            <a:pPr marL="342900" indent="-342900">
              <a:spcBef>
                <a:spcPts val="600"/>
              </a:spcBef>
              <a:buFont typeface="Wingdings" panose="05000000000000000000" pitchFamily="2" charset="2"/>
              <a:buChar char="ü"/>
            </a:pPr>
            <a:r>
              <a:rPr lang="de-AT" sz="1200" dirty="0">
                <a:solidFill>
                  <a:schemeClr val="bg2">
                    <a:lumMod val="50000"/>
                  </a:schemeClr>
                </a:solidFill>
              </a:rPr>
              <a:t>Wie eine Prothese Menschen mit Einschränkungen helfen kann</a:t>
            </a:r>
          </a:p>
          <a:p>
            <a:pPr marL="342900" indent="-342900">
              <a:spcBef>
                <a:spcPts val="600"/>
              </a:spcBef>
              <a:buFont typeface="Wingdings" panose="05000000000000000000" pitchFamily="2" charset="2"/>
              <a:buChar char="ü"/>
            </a:pPr>
            <a:r>
              <a:rPr lang="de-AT" sz="1200" dirty="0">
                <a:solidFill>
                  <a:schemeClr val="bg2">
                    <a:lumMod val="50000"/>
                  </a:schemeClr>
                </a:solidFill>
              </a:rPr>
              <a:t>Roboter in der Medizin</a:t>
            </a:r>
          </a:p>
          <a:p>
            <a:pPr marL="342900" indent="-342900">
              <a:spcBef>
                <a:spcPts val="600"/>
              </a:spcBef>
              <a:buFont typeface="Wingdings" panose="05000000000000000000" pitchFamily="2" charset="2"/>
              <a:buChar char="ü"/>
            </a:pPr>
            <a:r>
              <a:rPr lang="de-AT" sz="1200" dirty="0">
                <a:solidFill>
                  <a:schemeClr val="bg2">
                    <a:lumMod val="50000"/>
                  </a:schemeClr>
                </a:solidFill>
              </a:rPr>
              <a:t>Einen WeDo - Armgreifer bauen, der kleine Gegenstände halten kann</a:t>
            </a:r>
          </a:p>
          <a:p>
            <a:pPr marL="342900" indent="-342900">
              <a:spcBef>
                <a:spcPts val="600"/>
              </a:spcBef>
              <a:buFont typeface="Wingdings" panose="05000000000000000000" pitchFamily="2" charset="2"/>
              <a:buChar char="ü"/>
            </a:pPr>
            <a:r>
              <a:rPr lang="de-AT" sz="1200" dirty="0">
                <a:solidFill>
                  <a:schemeClr val="bg2">
                    <a:lumMod val="50000"/>
                  </a:schemeClr>
                </a:solidFill>
              </a:rPr>
              <a:t>Geeignete Befehle zum Greifen programmieren</a:t>
            </a:r>
          </a:p>
          <a:p>
            <a:pPr marL="342900" indent="-342900">
              <a:spcBef>
                <a:spcPts val="600"/>
              </a:spcBef>
              <a:buFont typeface="Wingdings" panose="05000000000000000000" pitchFamily="2" charset="2"/>
              <a:buChar char="ü"/>
            </a:pPr>
            <a:r>
              <a:rPr lang="de-AT" sz="1200" dirty="0">
                <a:solidFill>
                  <a:schemeClr val="bg2">
                    <a:lumMod val="50000"/>
                  </a:schemeClr>
                </a:solidFill>
              </a:rPr>
              <a:t>Das Programm testen und verbessern</a:t>
            </a:r>
          </a:p>
          <a:p>
            <a:pPr marL="342900" indent="-342900">
              <a:spcBef>
                <a:spcPts val="600"/>
              </a:spcBef>
              <a:buFont typeface="Wingdings" panose="05000000000000000000" pitchFamily="2" charset="2"/>
              <a:buChar char="ü"/>
            </a:pPr>
            <a:r>
              <a:rPr lang="de-AT" sz="1200" dirty="0">
                <a:solidFill>
                  <a:schemeClr val="bg2">
                    <a:lumMod val="50000"/>
                  </a:schemeClr>
                </a:solidFill>
              </a:rPr>
              <a:t>Den Armgreifer vorstellen</a:t>
            </a:r>
          </a:p>
          <a:p>
            <a:pPr marL="342900" indent="-342900">
              <a:spcBef>
                <a:spcPts val="600"/>
              </a:spcBef>
              <a:buFont typeface="Wingdings" panose="05000000000000000000" pitchFamily="2" charset="2"/>
              <a:buChar char="ü"/>
            </a:pPr>
            <a:r>
              <a:rPr lang="de-AT" sz="1200" dirty="0">
                <a:solidFill>
                  <a:schemeClr val="bg2">
                    <a:lumMod val="50000"/>
                  </a:schemeClr>
                </a:solidFill>
              </a:rPr>
              <a:t>Eigene Ideen ausprobieren, testen,  präsentieren und teilen		Vgl. Lego Kurs 18 - Objekte greife		</a:t>
            </a:r>
          </a:p>
          <a:p>
            <a:pPr>
              <a:spcAft>
                <a:spcPts val="600"/>
              </a:spcAft>
            </a:pPr>
            <a:r>
              <a:rPr lang="de-AT" dirty="0"/>
              <a:t>Ressourcen</a:t>
            </a:r>
            <a:r>
              <a:rPr lang="de-AT" dirty="0">
                <a:solidFill>
                  <a:schemeClr val="tx1"/>
                </a:solidFill>
              </a:rPr>
              <a:t>	</a:t>
            </a:r>
          </a:p>
          <a:p>
            <a:pPr marL="342900" indent="-342900">
              <a:spcBef>
                <a:spcPts val="600"/>
              </a:spcBef>
              <a:buFont typeface="Wingdings" panose="05000000000000000000" pitchFamily="2" charset="2"/>
              <a:buChar char="ü"/>
            </a:pPr>
            <a:r>
              <a:rPr lang="de-AT" sz="1200" dirty="0">
                <a:solidFill>
                  <a:schemeClr val="bg2">
                    <a:lumMod val="50000"/>
                  </a:schemeClr>
                </a:solidFill>
              </a:rPr>
              <a:t>6x Wedo 2.0 Box</a:t>
            </a:r>
          </a:p>
          <a:p>
            <a:pPr marL="342900" indent="-342900">
              <a:spcBef>
                <a:spcPts val="600"/>
              </a:spcBef>
              <a:buFont typeface="Wingdings" panose="05000000000000000000" pitchFamily="2" charset="2"/>
              <a:buChar char="ü"/>
            </a:pPr>
            <a:r>
              <a:rPr lang="de-AT" sz="1200" dirty="0">
                <a:solidFill>
                  <a:schemeClr val="bg2">
                    <a:lumMod val="50000"/>
                  </a:schemeClr>
                </a:solidFill>
              </a:rPr>
              <a:t>6x iPad</a:t>
            </a:r>
          </a:p>
          <a:p>
            <a:pPr marL="342900" indent="-342900">
              <a:spcBef>
                <a:spcPts val="600"/>
              </a:spcBef>
              <a:buFont typeface="Wingdings" panose="05000000000000000000" pitchFamily="2" charset="2"/>
              <a:buChar char="ü"/>
            </a:pPr>
            <a:r>
              <a:rPr lang="de-AT" sz="1200" b="1" dirty="0">
                <a:solidFill>
                  <a:schemeClr val="bg2">
                    <a:lumMod val="50000"/>
                  </a:schemeClr>
                </a:solidFill>
              </a:rPr>
              <a:t>Zusatzmaterial: </a:t>
            </a:r>
            <a:r>
              <a:rPr lang="de-AT" sz="1200" dirty="0">
                <a:solidFill>
                  <a:schemeClr val="bg2">
                    <a:lumMod val="50000"/>
                  </a:schemeClr>
                </a:solidFill>
              </a:rPr>
              <a:t>WeDo Quest-Karten &amp; Plakate</a:t>
            </a:r>
          </a:p>
          <a:p>
            <a:pPr marL="342900" indent="-342900">
              <a:spcBef>
                <a:spcPts val="600"/>
              </a:spcBef>
              <a:buFont typeface="Wingdings" panose="05000000000000000000" pitchFamily="2" charset="2"/>
              <a:buChar char="ü"/>
            </a:pPr>
            <a:r>
              <a:rPr lang="de-AT" sz="1200" dirty="0">
                <a:solidFill>
                  <a:schemeClr val="bg2">
                    <a:lumMod val="50000"/>
                  </a:schemeClr>
                </a:solidFill>
              </a:rPr>
              <a:t>WLAN (wenn möglich) </a:t>
            </a:r>
          </a:p>
          <a:p>
            <a:pPr marL="342900" indent="-342900">
              <a:spcBef>
                <a:spcPts val="600"/>
              </a:spcBef>
              <a:buFont typeface="Wingdings" panose="05000000000000000000" pitchFamily="2" charset="2"/>
              <a:buChar char="ü"/>
            </a:pPr>
            <a:r>
              <a:rPr lang="de-AT" sz="1200" b="1" dirty="0">
                <a:solidFill>
                  <a:schemeClr val="bg2">
                    <a:lumMod val="50000"/>
                  </a:schemeClr>
                </a:solidFill>
              </a:rPr>
              <a:t>Padlet Pinnwand </a:t>
            </a:r>
            <a:r>
              <a:rPr lang="de-AT" sz="1200" dirty="0">
                <a:solidFill>
                  <a:schemeClr val="bg2">
                    <a:lumMod val="50000"/>
                  </a:schemeClr>
                </a:solidFill>
              </a:rPr>
              <a:t>– Kursangebote </a:t>
            </a:r>
            <a:r>
              <a:rPr lang="de-AT" sz="1200" dirty="0">
                <a:solidFill>
                  <a:schemeClr val="bg2">
                    <a:lumMod val="50000"/>
                  </a:schemeClr>
                </a:solidFill>
                <a:hlinkClick r:id="rId2"/>
              </a:rPr>
              <a:t>https://padlet.com/eis/dario</a:t>
            </a:r>
            <a:br>
              <a:rPr lang="de-AT" sz="1200" dirty="0">
                <a:solidFill>
                  <a:schemeClr val="bg2">
                    <a:lumMod val="50000"/>
                  </a:schemeClr>
                </a:solidFill>
              </a:rPr>
            </a:br>
            <a:br>
              <a:rPr lang="de-AT" sz="1200" dirty="0">
                <a:solidFill>
                  <a:schemeClr val="bg2">
                    <a:lumMod val="50000"/>
                  </a:schemeClr>
                </a:solidFill>
              </a:rPr>
            </a:br>
            <a:r>
              <a:rPr lang="de-AT" sz="1200" dirty="0">
                <a:solidFill>
                  <a:schemeClr val="bg2">
                    <a:lumMod val="50000"/>
                  </a:schemeClr>
                </a:solidFill>
              </a:rPr>
              <a:t>(über PC oder mobil mit der App Padlet erreichbar)</a:t>
            </a:r>
          </a:p>
          <a:p>
            <a:pPr>
              <a:spcBef>
                <a:spcPts val="0"/>
              </a:spcBef>
            </a:pPr>
            <a:endParaRPr lang="de-AT" dirty="0">
              <a:solidFill>
                <a:schemeClr val="tx1"/>
              </a:solidFill>
            </a:endParaRPr>
          </a:p>
          <a:p>
            <a:pPr>
              <a:spcBef>
                <a:spcPts val="0"/>
              </a:spcBef>
            </a:pPr>
            <a:r>
              <a:rPr lang="de-AT" dirty="0"/>
              <a:t>Klassenaufteilung</a:t>
            </a:r>
          </a:p>
          <a:p>
            <a:pPr>
              <a:spcBef>
                <a:spcPts val="600"/>
              </a:spcBef>
            </a:pPr>
            <a:r>
              <a:rPr lang="de-AT" sz="1200" dirty="0">
                <a:solidFill>
                  <a:schemeClr val="bg2">
                    <a:lumMod val="50000"/>
                  </a:schemeClr>
                </a:solidFill>
              </a:rPr>
              <a:t>Auf Grund der Ausstattung wird empfohlen die Klasse zu unterteilen. </a:t>
            </a:r>
          </a:p>
          <a:p>
            <a:pPr marL="342900" indent="-342900">
              <a:spcBef>
                <a:spcPts val="600"/>
              </a:spcBef>
              <a:buFont typeface="Wingdings" panose="05000000000000000000" pitchFamily="2" charset="2"/>
              <a:buChar char="ü"/>
            </a:pPr>
            <a:r>
              <a:rPr lang="de-AT" sz="1200" dirty="0">
                <a:solidFill>
                  <a:schemeClr val="bg2">
                    <a:lumMod val="50000"/>
                  </a:schemeClr>
                </a:solidFill>
              </a:rPr>
              <a:t>Gruppe WeDo Lernpfad</a:t>
            </a:r>
          </a:p>
          <a:p>
            <a:pPr marL="342900" indent="-342900">
              <a:spcBef>
                <a:spcPts val="600"/>
              </a:spcBef>
              <a:buFont typeface="Wingdings" panose="05000000000000000000" pitchFamily="2" charset="2"/>
              <a:buChar char="ü"/>
            </a:pPr>
            <a:r>
              <a:rPr lang="de-AT" sz="1200" dirty="0">
                <a:solidFill>
                  <a:schemeClr val="bg2">
                    <a:lumMod val="50000"/>
                  </a:schemeClr>
                </a:solidFill>
              </a:rPr>
              <a:t>Gruppe für analoge &amp; multimediale Anregungen</a:t>
            </a:r>
          </a:p>
          <a:p>
            <a:pPr marL="342900" indent="-342900">
              <a:spcBef>
                <a:spcPts val="600"/>
              </a:spcBef>
              <a:buFont typeface="Wingdings" panose="05000000000000000000" pitchFamily="2" charset="2"/>
              <a:buChar char="ü"/>
            </a:pPr>
            <a:r>
              <a:rPr lang="de-AT" sz="1200" dirty="0">
                <a:solidFill>
                  <a:schemeClr val="bg2">
                    <a:lumMod val="50000"/>
                  </a:schemeClr>
                </a:solidFill>
              </a:rPr>
              <a:t>Es sind auch Anknüpfungen zu weiteren Coding und Robotik Übungen (BeeBot, Quests, Scratch) möglich</a:t>
            </a:r>
          </a:p>
          <a:p>
            <a:pPr marL="171450" indent="-171450">
              <a:spcBef>
                <a:spcPts val="0"/>
              </a:spcBef>
              <a:buFont typeface="Wingdings" panose="05000000000000000000" pitchFamily="2" charset="2"/>
              <a:buChar char="ü"/>
            </a:pPr>
            <a:endParaRPr lang="de-AT" dirty="0">
              <a:solidFill>
                <a:schemeClr val="tx1"/>
              </a:solidFill>
            </a:endParaRPr>
          </a:p>
          <a:p>
            <a:pPr>
              <a:spcBef>
                <a:spcPts val="0"/>
              </a:spcBef>
            </a:pPr>
            <a:r>
              <a:rPr lang="de-AT" dirty="0"/>
              <a:t>Mindestdauer</a:t>
            </a:r>
          </a:p>
          <a:p>
            <a:pPr>
              <a:spcBef>
                <a:spcPts val="600"/>
              </a:spcBef>
            </a:pPr>
            <a:r>
              <a:rPr lang="de-AT" sz="1200" dirty="0">
                <a:solidFill>
                  <a:schemeClr val="bg2">
                    <a:lumMod val="50000"/>
                  </a:schemeClr>
                </a:solidFill>
              </a:rPr>
              <a:t>Jede Gruppe sollte die Möglichkeit haben mit dem WeDo Lernpfad zu arbeiten. </a:t>
            </a:r>
          </a:p>
          <a:p>
            <a:pPr marL="361950" indent="-361950">
              <a:spcBef>
                <a:spcPts val="600"/>
              </a:spcBef>
              <a:buFont typeface="Wingdings" panose="05000000000000000000" pitchFamily="2" charset="2"/>
              <a:buChar char="ü"/>
            </a:pPr>
            <a:r>
              <a:rPr lang="de-AT" sz="1200" dirty="0">
                <a:solidFill>
                  <a:schemeClr val="bg2">
                    <a:lumMod val="50000"/>
                  </a:schemeClr>
                </a:solidFill>
              </a:rPr>
              <a:t>WeDo Lernpfad 			3 Stunden plus Auf-und Abbau</a:t>
            </a:r>
          </a:p>
          <a:p>
            <a:pPr marL="361950" indent="-361950">
              <a:spcBef>
                <a:spcPts val="600"/>
              </a:spcBef>
              <a:buFont typeface="Wingdings" panose="05000000000000000000" pitchFamily="2" charset="2"/>
              <a:buChar char="ü"/>
            </a:pPr>
            <a:r>
              <a:rPr lang="de-AT" sz="1200" dirty="0">
                <a:solidFill>
                  <a:schemeClr val="bg2">
                    <a:lumMod val="50000"/>
                  </a:schemeClr>
                </a:solidFill>
              </a:rPr>
              <a:t>Analoge &amp; Multimediale Gruppe 		3 Stunden</a:t>
            </a:r>
          </a:p>
          <a:p>
            <a:pPr>
              <a:spcBef>
                <a:spcPts val="0"/>
              </a:spcBef>
            </a:pPr>
            <a:endParaRPr lang="de-AT" dirty="0">
              <a:solidFill>
                <a:schemeClr val="tx1"/>
              </a:solidFill>
            </a:endParaRPr>
          </a:p>
          <a:p>
            <a:pPr>
              <a:spcBef>
                <a:spcPts val="0"/>
              </a:spcBef>
            </a:pPr>
            <a:r>
              <a:rPr lang="de-AT" dirty="0"/>
              <a:t>WeDo Lernpfad</a:t>
            </a:r>
          </a:p>
          <a:p>
            <a:pPr>
              <a:spcBef>
                <a:spcPts val="0"/>
              </a:spcBef>
            </a:pPr>
            <a:endParaRPr lang="de-AT" dirty="0">
              <a:solidFill>
                <a:schemeClr val="tx1"/>
              </a:solidFill>
            </a:endParaRPr>
          </a:p>
          <a:p>
            <a:pPr>
              <a:spcBef>
                <a:spcPts val="0"/>
              </a:spcBef>
            </a:pPr>
            <a:r>
              <a:rPr lang="de-AT" sz="1200" dirty="0">
                <a:solidFill>
                  <a:schemeClr val="bg2">
                    <a:lumMod val="50000"/>
                  </a:schemeClr>
                </a:solidFill>
              </a:rPr>
              <a:t>Eine WeDo Box ist für ein Team (2-3 Schüler*innen) gedacht. (Empfehlung für eine 3er Gruppe: 1 </a:t>
            </a:r>
            <a:r>
              <a:rPr lang="de-AT" sz="1200" dirty="0" err="1">
                <a:solidFill>
                  <a:schemeClr val="bg2">
                    <a:lumMod val="50000"/>
                  </a:schemeClr>
                </a:solidFill>
              </a:rPr>
              <a:t>SuS</a:t>
            </a:r>
            <a:r>
              <a:rPr lang="de-AT" sz="1200" dirty="0">
                <a:solidFill>
                  <a:schemeClr val="bg2">
                    <a:lumMod val="50000"/>
                  </a:schemeClr>
                </a:solidFill>
              </a:rPr>
              <a:t> klickt durch den Kurs, 1 </a:t>
            </a:r>
            <a:r>
              <a:rPr lang="de-AT" sz="1200" dirty="0" err="1">
                <a:solidFill>
                  <a:schemeClr val="bg2">
                    <a:lumMod val="50000"/>
                  </a:schemeClr>
                </a:solidFill>
              </a:rPr>
              <a:t>SuS</a:t>
            </a:r>
            <a:r>
              <a:rPr lang="de-AT" sz="1200" dirty="0">
                <a:solidFill>
                  <a:schemeClr val="bg2">
                    <a:lumMod val="50000"/>
                  </a:schemeClr>
                </a:solidFill>
              </a:rPr>
              <a:t> sucht die Bausteine, 1 </a:t>
            </a:r>
            <a:r>
              <a:rPr lang="de-AT" sz="1200" dirty="0" err="1">
                <a:solidFill>
                  <a:schemeClr val="bg2">
                    <a:lumMod val="50000"/>
                  </a:schemeClr>
                </a:solidFill>
              </a:rPr>
              <a:t>SuS</a:t>
            </a:r>
            <a:r>
              <a:rPr lang="de-AT" sz="1200" dirty="0">
                <a:solidFill>
                  <a:schemeClr val="bg2">
                    <a:lumMod val="50000"/>
                  </a:schemeClr>
                </a:solidFill>
              </a:rPr>
              <a:t> baut zusammen)</a:t>
            </a:r>
          </a:p>
          <a:p>
            <a:pPr>
              <a:spcBef>
                <a:spcPts val="0"/>
              </a:spcBef>
            </a:pPr>
            <a:endParaRPr lang="de-AT" sz="1200" dirty="0">
              <a:solidFill>
                <a:schemeClr val="bg2">
                  <a:lumMod val="50000"/>
                </a:schemeClr>
              </a:solidFill>
            </a:endParaRPr>
          </a:p>
          <a:p>
            <a:pPr>
              <a:spcBef>
                <a:spcPts val="0"/>
              </a:spcBef>
            </a:pPr>
            <a:r>
              <a:rPr lang="de-AT" sz="1200" b="1" dirty="0">
                <a:solidFill>
                  <a:schemeClr val="bg2">
                    <a:lumMod val="50000"/>
                  </a:schemeClr>
                </a:solidFill>
              </a:rPr>
              <a:t>Schwierigkeitsgrade</a:t>
            </a:r>
          </a:p>
          <a:p>
            <a:pPr>
              <a:spcBef>
                <a:spcPts val="600"/>
              </a:spcBef>
            </a:pPr>
            <a:r>
              <a:rPr lang="de-AT" sz="1200" dirty="0">
                <a:solidFill>
                  <a:schemeClr val="bg2">
                    <a:lumMod val="50000"/>
                  </a:schemeClr>
                </a:solidFill>
              </a:rPr>
              <a:t>Der Lernpfad besteht aus Aufgaben (Quests) für 3 Schwierigkeitsgrade</a:t>
            </a:r>
          </a:p>
          <a:p>
            <a:pPr>
              <a:spcBef>
                <a:spcPts val="600"/>
              </a:spcBef>
            </a:pPr>
            <a:r>
              <a:rPr lang="de-AT" sz="1200" dirty="0">
                <a:solidFill>
                  <a:schemeClr val="bg2">
                    <a:lumMod val="50000"/>
                  </a:schemeClr>
                </a:solidFill>
              </a:rPr>
              <a:t>		angeleitet (ohne Voraussetzung)</a:t>
            </a:r>
          </a:p>
          <a:p>
            <a:pPr>
              <a:spcBef>
                <a:spcPts val="600"/>
              </a:spcBef>
            </a:pPr>
            <a:r>
              <a:rPr lang="de-AT" sz="1200" dirty="0">
                <a:solidFill>
                  <a:schemeClr val="bg2">
                    <a:lumMod val="50000"/>
                  </a:schemeClr>
                </a:solidFill>
              </a:rPr>
              <a:t>		aufbauend und vertiefend		</a:t>
            </a:r>
          </a:p>
          <a:p>
            <a:pPr>
              <a:spcBef>
                <a:spcPts val="600"/>
              </a:spcBef>
              <a:spcAft>
                <a:spcPts val="600"/>
              </a:spcAft>
            </a:pPr>
            <a:r>
              <a:rPr lang="de-AT" sz="1200" dirty="0">
                <a:solidFill>
                  <a:schemeClr val="bg2">
                    <a:lumMod val="50000"/>
                  </a:schemeClr>
                </a:solidFill>
              </a:rPr>
              <a:t>		frei gestaltet (optional)</a:t>
            </a:r>
          </a:p>
          <a:p>
            <a:pPr>
              <a:lnSpc>
                <a:spcPct val="120000"/>
              </a:lnSpc>
              <a:spcBef>
                <a:spcPts val="0"/>
              </a:spcBef>
              <a:spcAft>
                <a:spcPts val="600"/>
              </a:spcAft>
            </a:pPr>
            <a:r>
              <a:rPr lang="de-AT" sz="1200" dirty="0">
                <a:solidFill>
                  <a:schemeClr val="bg2">
                    <a:lumMod val="50000"/>
                  </a:schemeClr>
                </a:solidFill>
              </a:rPr>
              <a:t>Der Workshop ist besonders für die 2 ersten Module gedacht. Die 3. Schwierigkeitsstufe kann als Ergänzung oder zur Differenzierung angeboten werden. Wählen Sie als Lehrperson von den Modulen aus und passen Sie diese den Bedürfnissen Ihrer Klasse an.</a:t>
            </a:r>
          </a:p>
          <a:p>
            <a:pPr>
              <a:spcBef>
                <a:spcPts val="0"/>
              </a:spcBef>
            </a:pPr>
            <a:r>
              <a:rPr lang="de-AT" sz="1500" dirty="0"/>
              <a:t>Autor*innen Infos</a:t>
            </a:r>
          </a:p>
          <a:p>
            <a:r>
              <a:rPr lang="de-AT" sz="1200" dirty="0"/>
              <a:t>erstellende Institution bzw. Person: </a:t>
            </a:r>
            <a:r>
              <a:rPr lang="de-AT" sz="1100" dirty="0">
                <a:solidFill>
                  <a:schemeClr val="bg2">
                    <a:lumMod val="50000"/>
                  </a:schemeClr>
                </a:solidFill>
              </a:rPr>
              <a:t>PH Wien | IBS | ZLI | Michael Steiner</a:t>
            </a:r>
          </a:p>
          <a:p>
            <a:r>
              <a:rPr lang="de-AT" sz="1200" dirty="0"/>
              <a:t>Plattform:  </a:t>
            </a:r>
            <a:r>
              <a:rPr lang="de-AT" sz="1200" dirty="0">
                <a:hlinkClick r:id="rId3"/>
              </a:rPr>
              <a:t>eis.</a:t>
            </a:r>
            <a:r>
              <a:rPr lang="de-AT" sz="1200" u="sng" dirty="0">
                <a:hlinkClick r:id="rId3"/>
              </a:rPr>
              <a:t>eEducation.at</a:t>
            </a:r>
            <a:endParaRPr lang="de-AT" sz="1200" u="sng" dirty="0"/>
          </a:p>
          <a:p>
            <a:r>
              <a:rPr lang="en-US" sz="1200" dirty="0"/>
              <a:t>OER: </a:t>
            </a:r>
            <a:r>
              <a:rPr lang="en-US" sz="1100" u="sng" dirty="0">
                <a:hlinkClick r:id="rId4"/>
              </a:rPr>
              <a:t>https://creativecommons.org/licenses/by-sa/4.0/deed.de</a:t>
            </a:r>
            <a:endParaRPr lang="de-AT" sz="1100" dirty="0"/>
          </a:p>
          <a:p>
            <a:r>
              <a:rPr lang="de-AT" sz="1200" dirty="0"/>
              <a:t>Stand: 10/2017</a:t>
            </a:r>
          </a:p>
        </p:txBody>
      </p:sp>
      <p:sp>
        <p:nvSpPr>
          <p:cNvPr id="4" name="Titel 3">
            <a:extLst>
              <a:ext uri="{FF2B5EF4-FFF2-40B4-BE49-F238E27FC236}">
                <a16:creationId xmlns:a16="http://schemas.microsoft.com/office/drawing/2014/main" id="{61C034BC-076D-4629-8560-37780D08B2B9}"/>
              </a:ext>
            </a:extLst>
          </p:cNvPr>
          <p:cNvSpPr>
            <a:spLocks noGrp="1"/>
          </p:cNvSpPr>
          <p:nvPr>
            <p:ph type="title"/>
          </p:nvPr>
        </p:nvSpPr>
        <p:spPr>
          <a:xfrm>
            <a:off x="471488" y="723205"/>
            <a:ext cx="5915025" cy="964353"/>
          </a:xfrm>
        </p:spPr>
        <p:txBody>
          <a:bodyPr/>
          <a:lstStyle/>
          <a:p>
            <a:r>
              <a:rPr lang="de-AT" dirty="0"/>
              <a:t>Workshop Infos</a:t>
            </a:r>
          </a:p>
        </p:txBody>
      </p:sp>
      <p:grpSp>
        <p:nvGrpSpPr>
          <p:cNvPr id="14" name="Gruppieren 13"/>
          <p:cNvGrpSpPr>
            <a:grpSpLocks noChangeAspect="1"/>
          </p:cNvGrpSpPr>
          <p:nvPr/>
        </p:nvGrpSpPr>
        <p:grpSpPr>
          <a:xfrm>
            <a:off x="970914" y="7273486"/>
            <a:ext cx="464189" cy="396000"/>
            <a:chOff x="561039" y="7791391"/>
            <a:chExt cx="681974" cy="604631"/>
          </a:xfrm>
        </p:grpSpPr>
        <p:sp>
          <p:nvSpPr>
            <p:cNvPr id="5" name="Smiley 4">
              <a:extLst>
                <a:ext uri="{FF2B5EF4-FFF2-40B4-BE49-F238E27FC236}">
                  <a16:creationId xmlns:a16="http://schemas.microsoft.com/office/drawing/2014/main" id="{7BC17753-7C8A-4EAF-AA42-BC653843E756}"/>
                </a:ext>
              </a:extLst>
            </p:cNvPr>
            <p:cNvSpPr/>
            <p:nvPr/>
          </p:nvSpPr>
          <p:spPr>
            <a:xfrm>
              <a:off x="561039" y="7791391"/>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6" name="Smiley 5">
              <a:extLst>
                <a:ext uri="{FF2B5EF4-FFF2-40B4-BE49-F238E27FC236}">
                  <a16:creationId xmlns:a16="http://schemas.microsoft.com/office/drawing/2014/main" id="{518D391A-F1D5-4CFD-9C2B-E2C6F32DAFD2}"/>
                </a:ext>
              </a:extLst>
            </p:cNvPr>
            <p:cNvSpPr/>
            <p:nvPr/>
          </p:nvSpPr>
          <p:spPr>
            <a:xfrm>
              <a:off x="1098427" y="7794846"/>
              <a:ext cx="144586" cy="145494"/>
            </a:xfrm>
            <a:prstGeom prst="smileyFace">
              <a:avLst/>
            </a:prstGeom>
            <a:solidFill>
              <a:srgbClr val="FFFFFF"/>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000000"/>
                </a:solidFill>
                <a:latin typeface="Corbel" panose="020B0503020204020204"/>
              </a:endParaRPr>
            </a:p>
          </p:txBody>
        </p:sp>
        <p:sp>
          <p:nvSpPr>
            <p:cNvPr id="7" name="Smiley 6">
              <a:extLst>
                <a:ext uri="{FF2B5EF4-FFF2-40B4-BE49-F238E27FC236}">
                  <a16:creationId xmlns:a16="http://schemas.microsoft.com/office/drawing/2014/main" id="{B829B447-0719-495E-AEFE-8FFD6C2CB3CF}"/>
                </a:ext>
              </a:extLst>
            </p:cNvPr>
            <p:cNvSpPr/>
            <p:nvPr/>
          </p:nvSpPr>
          <p:spPr>
            <a:xfrm>
              <a:off x="829733" y="7791391"/>
              <a:ext cx="144586" cy="145494"/>
            </a:xfrm>
            <a:prstGeom prst="smileyFace">
              <a:avLst/>
            </a:prstGeom>
            <a:solidFill>
              <a:srgbClr val="FFFFFF"/>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000000"/>
                </a:solidFill>
                <a:latin typeface="Corbel" panose="020B0503020204020204"/>
              </a:endParaRPr>
            </a:p>
          </p:txBody>
        </p:sp>
        <p:sp>
          <p:nvSpPr>
            <p:cNvPr id="8" name="Smiley 7">
              <a:extLst>
                <a:ext uri="{FF2B5EF4-FFF2-40B4-BE49-F238E27FC236}">
                  <a16:creationId xmlns:a16="http://schemas.microsoft.com/office/drawing/2014/main" id="{18AB9CFD-354F-4537-AAE1-AA7529755824}"/>
                </a:ext>
              </a:extLst>
            </p:cNvPr>
            <p:cNvSpPr/>
            <p:nvPr/>
          </p:nvSpPr>
          <p:spPr>
            <a:xfrm>
              <a:off x="561040" y="8021784"/>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9" name="Smiley 8">
              <a:extLst>
                <a:ext uri="{FF2B5EF4-FFF2-40B4-BE49-F238E27FC236}">
                  <a16:creationId xmlns:a16="http://schemas.microsoft.com/office/drawing/2014/main" id="{FC20DCB9-E15F-4EF1-AAA9-496FFFAF36E2}"/>
                </a:ext>
              </a:extLst>
            </p:cNvPr>
            <p:cNvSpPr/>
            <p:nvPr/>
          </p:nvSpPr>
          <p:spPr>
            <a:xfrm>
              <a:off x="1098427" y="8022558"/>
              <a:ext cx="144586" cy="145494"/>
            </a:xfrm>
            <a:prstGeom prst="smileyFace">
              <a:avLst/>
            </a:prstGeom>
            <a:solidFill>
              <a:srgbClr val="FFFFFF"/>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000000"/>
                </a:solidFill>
                <a:latin typeface="Corbel" panose="020B0503020204020204"/>
              </a:endParaRPr>
            </a:p>
          </p:txBody>
        </p:sp>
        <p:sp>
          <p:nvSpPr>
            <p:cNvPr id="10" name="Smiley 9">
              <a:extLst>
                <a:ext uri="{FF2B5EF4-FFF2-40B4-BE49-F238E27FC236}">
                  <a16:creationId xmlns:a16="http://schemas.microsoft.com/office/drawing/2014/main" id="{16A000A8-4197-4295-9DAC-757976B82FFE}"/>
                </a:ext>
              </a:extLst>
            </p:cNvPr>
            <p:cNvSpPr/>
            <p:nvPr/>
          </p:nvSpPr>
          <p:spPr>
            <a:xfrm>
              <a:off x="829733" y="8021784"/>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11" name="Smiley 10">
              <a:extLst>
                <a:ext uri="{FF2B5EF4-FFF2-40B4-BE49-F238E27FC236}">
                  <a16:creationId xmlns:a16="http://schemas.microsoft.com/office/drawing/2014/main" id="{D56C8932-5E21-4044-B7F3-C28747926ED2}"/>
                </a:ext>
              </a:extLst>
            </p:cNvPr>
            <p:cNvSpPr/>
            <p:nvPr/>
          </p:nvSpPr>
          <p:spPr>
            <a:xfrm>
              <a:off x="561040" y="8250012"/>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12" name="Smiley 11">
              <a:extLst>
                <a:ext uri="{FF2B5EF4-FFF2-40B4-BE49-F238E27FC236}">
                  <a16:creationId xmlns:a16="http://schemas.microsoft.com/office/drawing/2014/main" id="{E88FC7B6-9D40-45B9-88CD-218ACE3C3869}"/>
                </a:ext>
              </a:extLst>
            </p:cNvPr>
            <p:cNvSpPr/>
            <p:nvPr/>
          </p:nvSpPr>
          <p:spPr>
            <a:xfrm>
              <a:off x="839684" y="8250012"/>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13" name="Smiley 12">
              <a:extLst>
                <a:ext uri="{FF2B5EF4-FFF2-40B4-BE49-F238E27FC236}">
                  <a16:creationId xmlns:a16="http://schemas.microsoft.com/office/drawing/2014/main" id="{9809F9A9-840E-4728-8C62-C56BE5A22783}"/>
                </a:ext>
              </a:extLst>
            </p:cNvPr>
            <p:cNvSpPr/>
            <p:nvPr/>
          </p:nvSpPr>
          <p:spPr>
            <a:xfrm>
              <a:off x="1098427" y="8250012"/>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grpSp>
      <p:sp>
        <p:nvSpPr>
          <p:cNvPr id="3" name="Foliennummernplatzhalter 2">
            <a:extLst>
              <a:ext uri="{FF2B5EF4-FFF2-40B4-BE49-F238E27FC236}">
                <a16:creationId xmlns:a16="http://schemas.microsoft.com/office/drawing/2014/main" id="{9AEBC0AB-1F53-4A72-8FB1-D7DDCE6C4EF8}"/>
              </a:ext>
            </a:extLst>
          </p:cNvPr>
          <p:cNvSpPr>
            <a:spLocks noGrp="1"/>
          </p:cNvSpPr>
          <p:nvPr>
            <p:ph type="sldNum" sz="quarter" idx="12"/>
          </p:nvPr>
        </p:nvSpPr>
        <p:spPr/>
        <p:txBody>
          <a:bodyPr/>
          <a:lstStyle/>
          <a:p>
            <a:fld id="{D339C3D5-FAB0-4FCA-8A0E-103AD83818A5}" type="slidenum">
              <a:rPr lang="de-AT" smtClean="0"/>
              <a:t>2</a:t>
            </a:fld>
            <a:endParaRPr lang="de-AT" dirty="0"/>
          </a:p>
        </p:txBody>
      </p:sp>
    </p:spTree>
    <p:extLst>
      <p:ext uri="{BB962C8B-B14F-4D97-AF65-F5344CB8AC3E}">
        <p14:creationId xmlns:p14="http://schemas.microsoft.com/office/powerpoint/2010/main" val="408575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121E7-1D04-4290-BB2C-27F03922065B}"/>
              </a:ext>
            </a:extLst>
          </p:cNvPr>
          <p:cNvSpPr>
            <a:spLocks noGrp="1"/>
          </p:cNvSpPr>
          <p:nvPr>
            <p:ph type="title"/>
          </p:nvPr>
        </p:nvSpPr>
        <p:spPr>
          <a:xfrm>
            <a:off x="485775" y="785595"/>
            <a:ext cx="5915025" cy="998252"/>
          </a:xfrm>
        </p:spPr>
        <p:txBody>
          <a:bodyPr>
            <a:normAutofit/>
          </a:bodyPr>
          <a:lstStyle/>
          <a:p>
            <a:pPr algn="ctr"/>
            <a:r>
              <a:rPr lang="de-AT" sz="3100" dirty="0"/>
              <a:t>Workshop mit WeDo 2.0</a:t>
            </a:r>
            <a:br>
              <a:rPr lang="de-AT" dirty="0"/>
            </a:br>
            <a:r>
              <a:rPr lang="de-AT" sz="2200" b="1" dirty="0">
                <a:solidFill>
                  <a:schemeClr val="bg2">
                    <a:lumMod val="50000"/>
                  </a:schemeClr>
                </a:solidFill>
              </a:rPr>
              <a:t>Eine Lego-Prothese für Dario</a:t>
            </a:r>
            <a:endParaRPr lang="de-AT" b="1" dirty="0"/>
          </a:p>
        </p:txBody>
      </p:sp>
      <p:sp>
        <p:nvSpPr>
          <p:cNvPr id="4" name="Inhaltsplatzhalter 3">
            <a:extLst>
              <a:ext uri="{FF2B5EF4-FFF2-40B4-BE49-F238E27FC236}">
                <a16:creationId xmlns:a16="http://schemas.microsoft.com/office/drawing/2014/main" id="{B2914D3E-EC7D-4DC1-8423-1986B52EC892}"/>
              </a:ext>
            </a:extLst>
          </p:cNvPr>
          <p:cNvSpPr>
            <a:spLocks noGrp="1"/>
          </p:cNvSpPr>
          <p:nvPr>
            <p:ph sz="quarter" idx="11"/>
          </p:nvPr>
        </p:nvSpPr>
        <p:spPr>
          <a:xfrm>
            <a:off x="478631" y="1783847"/>
            <a:ext cx="5929312" cy="1391380"/>
          </a:xfrm>
        </p:spPr>
        <p:txBody>
          <a:bodyPr>
            <a:normAutofit fontScale="85000" lnSpcReduction="20000"/>
          </a:bodyPr>
          <a:lstStyle/>
          <a:p>
            <a:r>
              <a:rPr lang="de-AT" dirty="0"/>
              <a:t>Möglicher Einstieg – Anknüpfung an den Sachunterricht</a:t>
            </a:r>
          </a:p>
          <a:p>
            <a:pPr lvl="1"/>
            <a:r>
              <a:rPr lang="de-AT" b="1" dirty="0"/>
              <a:t>Thema</a:t>
            </a:r>
            <a:r>
              <a:rPr lang="de-AT" dirty="0"/>
              <a:t>: Prothesen helfen Menschen mit körperlichen Einschränkungen</a:t>
            </a:r>
          </a:p>
          <a:p>
            <a:pPr lvl="3"/>
            <a:endParaRPr lang="de-AT" dirty="0">
              <a:solidFill>
                <a:schemeClr val="bg2">
                  <a:lumMod val="50000"/>
                </a:schemeClr>
              </a:solidFill>
            </a:endParaRPr>
          </a:p>
          <a:p>
            <a:pPr marL="187325" lvl="3" indent="0">
              <a:buNone/>
            </a:pPr>
            <a:r>
              <a:rPr lang="de-AT" b="1" dirty="0">
                <a:solidFill>
                  <a:schemeClr val="bg2">
                    <a:lumMod val="50000"/>
                  </a:schemeClr>
                </a:solidFill>
              </a:rPr>
              <a:t>Padlet-Pinnwand Kurs                                               </a:t>
            </a:r>
            <a:r>
              <a:rPr lang="de-AT" dirty="0">
                <a:solidFill>
                  <a:schemeClr val="bg2">
                    <a:lumMod val="50000"/>
                  </a:schemeClr>
                </a:solidFill>
              </a:rPr>
              <a:t>		</a:t>
            </a:r>
            <a:r>
              <a:rPr lang="de-AT" b="1" dirty="0">
                <a:solidFill>
                  <a:schemeClr val="bg2">
                    <a:lumMod val="50000"/>
                  </a:schemeClr>
                </a:solidFill>
                <a:hlinkClick r:id="rId2"/>
              </a:rPr>
              <a:t>https://padlet.com/eis/dario</a:t>
            </a:r>
            <a:endParaRPr lang="de-AT" b="1" dirty="0">
              <a:solidFill>
                <a:schemeClr val="bg2">
                  <a:lumMod val="50000"/>
                </a:schemeClr>
              </a:solidFill>
            </a:endParaRPr>
          </a:p>
          <a:p>
            <a:pPr marL="187325" lvl="3" indent="0">
              <a:buNone/>
            </a:pPr>
            <a:r>
              <a:rPr lang="de-AT" b="1" dirty="0">
                <a:solidFill>
                  <a:schemeClr val="bg2">
                    <a:lumMod val="50000"/>
                  </a:schemeClr>
                </a:solidFill>
              </a:rPr>
              <a:t>Eine Lego-Prothese für Dario</a:t>
            </a:r>
            <a:r>
              <a:rPr lang="de-AT" dirty="0">
                <a:solidFill>
                  <a:schemeClr val="bg2">
                    <a:lumMod val="50000"/>
                  </a:schemeClr>
                </a:solidFill>
              </a:rPr>
              <a:t>			</a:t>
            </a:r>
            <a:r>
              <a:rPr lang="de-AT" dirty="0">
                <a:solidFill>
                  <a:schemeClr val="bg2">
                    <a:lumMod val="50000"/>
                  </a:schemeClr>
                </a:solidFill>
                <a:hlinkClick r:id="rId3"/>
              </a:rPr>
              <a:t>http://tinyurl.com/darioeis</a:t>
            </a:r>
            <a:endParaRPr lang="de-AT" dirty="0">
              <a:solidFill>
                <a:schemeClr val="bg2">
                  <a:lumMod val="50000"/>
                </a:schemeClr>
              </a:solidFill>
            </a:endParaRPr>
          </a:p>
          <a:p>
            <a:pPr lvl="3"/>
            <a:r>
              <a:rPr lang="de-AT" dirty="0">
                <a:solidFill>
                  <a:schemeClr val="bg2">
                    <a:lumMod val="50000"/>
                  </a:schemeClr>
                </a:solidFill>
              </a:rPr>
              <a:t>Eine Lego-Prothese für Dario - Impulsvideo	 	</a:t>
            </a:r>
            <a:r>
              <a:rPr lang="de-AT" dirty="0">
                <a:solidFill>
                  <a:schemeClr val="bg2">
                    <a:lumMod val="50000"/>
                  </a:schemeClr>
                </a:solidFill>
                <a:hlinkClick r:id="rId4"/>
              </a:rPr>
              <a:t>https://vimeo.com/97877783</a:t>
            </a:r>
            <a:endParaRPr lang="de-AT" dirty="0">
              <a:solidFill>
                <a:schemeClr val="bg2">
                  <a:lumMod val="50000"/>
                </a:schemeClr>
              </a:solidFill>
            </a:endParaRPr>
          </a:p>
          <a:p>
            <a:pPr lvl="3"/>
            <a:r>
              <a:rPr lang="de-AT" b="1" dirty="0">
                <a:solidFill>
                  <a:schemeClr val="bg2">
                    <a:lumMod val="50000"/>
                  </a:schemeClr>
                </a:solidFill>
              </a:rPr>
              <a:t>Inklusion – Behinderung ist (k)ein Hindernis </a:t>
            </a:r>
          </a:p>
          <a:p>
            <a:pPr lvl="3"/>
            <a:r>
              <a:rPr lang="de-AT" b="1" dirty="0">
                <a:solidFill>
                  <a:schemeClr val="bg2">
                    <a:lumMod val="50000"/>
                  </a:schemeClr>
                </a:solidFill>
              </a:rPr>
              <a:t>Paralympics</a:t>
            </a:r>
          </a:p>
          <a:p>
            <a:pPr lvl="3"/>
            <a:r>
              <a:rPr lang="de-AT" b="1" dirty="0">
                <a:solidFill>
                  <a:schemeClr val="bg2">
                    <a:lumMod val="50000"/>
                  </a:schemeClr>
                </a:solidFill>
              </a:rPr>
              <a:t>Ein Leben ohne Tanz – unvorstellbar</a:t>
            </a:r>
          </a:p>
          <a:p>
            <a:pPr lvl="3"/>
            <a:r>
              <a:rPr lang="de-AT" b="1" dirty="0">
                <a:solidFill>
                  <a:schemeClr val="bg2">
                    <a:lumMod val="50000"/>
                  </a:schemeClr>
                </a:solidFill>
              </a:rPr>
              <a:t>Mehr gemeinsam als wir denken</a:t>
            </a:r>
          </a:p>
          <a:p>
            <a:pPr marL="187325" lvl="3" indent="0">
              <a:buNone/>
            </a:pPr>
            <a:r>
              <a:rPr lang="de-AT" b="1" dirty="0">
                <a:solidFill>
                  <a:schemeClr val="bg2">
                    <a:lumMod val="50000"/>
                  </a:schemeClr>
                </a:solidFill>
              </a:rPr>
              <a:t>WeDo: Geführtes Projekt – 18 Objekte greifen </a:t>
            </a:r>
            <a:r>
              <a:rPr lang="de-AT" dirty="0">
                <a:solidFill>
                  <a:schemeClr val="bg2">
                    <a:lumMod val="50000"/>
                  </a:schemeClr>
                </a:solidFill>
              </a:rPr>
              <a:t>(iPad App) </a:t>
            </a:r>
            <a:r>
              <a:rPr lang="de-AT" dirty="0"/>
              <a:t>	</a:t>
            </a:r>
          </a:p>
        </p:txBody>
      </p:sp>
      <p:sp>
        <p:nvSpPr>
          <p:cNvPr id="7" name="Inhaltsplatzhalter 6">
            <a:extLst>
              <a:ext uri="{FF2B5EF4-FFF2-40B4-BE49-F238E27FC236}">
                <a16:creationId xmlns:a16="http://schemas.microsoft.com/office/drawing/2014/main" id="{34263D45-936C-4FD0-BC41-A3E2A4FD3575}"/>
              </a:ext>
            </a:extLst>
          </p:cNvPr>
          <p:cNvSpPr>
            <a:spLocks noGrp="1"/>
          </p:cNvSpPr>
          <p:nvPr>
            <p:ph sz="quarter" idx="14"/>
          </p:nvPr>
        </p:nvSpPr>
        <p:spPr>
          <a:xfrm>
            <a:off x="471488" y="8243147"/>
            <a:ext cx="5929312" cy="1032452"/>
          </a:xfrm>
        </p:spPr>
        <p:txBody>
          <a:bodyPr>
            <a:normAutofit fontScale="85000" lnSpcReduction="20000"/>
          </a:bodyPr>
          <a:lstStyle/>
          <a:p>
            <a:r>
              <a:rPr lang="de-AT" dirty="0"/>
              <a:t>Mögliche Reflexion/Präsentation</a:t>
            </a:r>
          </a:p>
          <a:p>
            <a:pPr marL="269875" lvl="1" indent="0">
              <a:buNone/>
            </a:pPr>
            <a:r>
              <a:rPr lang="de-AT" dirty="0"/>
              <a:t>Plenum: </a:t>
            </a:r>
          </a:p>
          <a:p>
            <a:pPr lvl="3">
              <a:buFont typeface="Wingdings" panose="05000000000000000000" pitchFamily="2" charset="2"/>
              <a:buChar char="ü"/>
            </a:pPr>
            <a:r>
              <a:rPr lang="de-AT" dirty="0"/>
              <a:t>Präsentation: Der Schatz-Brunnen (Quest 2 Karte)  | Die besondere Armprothese für Dario (Quest 3 Karte)</a:t>
            </a:r>
          </a:p>
          <a:p>
            <a:pPr lvl="3">
              <a:buFont typeface="Wingdings" panose="05000000000000000000" pitchFamily="2" charset="2"/>
              <a:buChar char="ü"/>
            </a:pPr>
            <a:r>
              <a:rPr lang="de-AT" dirty="0"/>
              <a:t>Reflexion/Feedbackrunde (evtl. Feedbackkärtchen)</a:t>
            </a:r>
          </a:p>
          <a:p>
            <a:pPr lvl="3">
              <a:buFont typeface="Wingdings" panose="05000000000000000000" pitchFamily="2" charset="2"/>
              <a:buChar char="ü"/>
            </a:pPr>
            <a:r>
              <a:rPr lang="de-AT" dirty="0"/>
              <a:t>Anknüpfung für weitere Coding und Robotik Übungen (siehe Scratch jr. / BeeBot Karten)</a:t>
            </a:r>
          </a:p>
          <a:p>
            <a:pPr lvl="3">
              <a:buFont typeface="Wingdings" panose="05000000000000000000" pitchFamily="2" charset="2"/>
              <a:buChar char="ü"/>
            </a:pPr>
            <a:r>
              <a:rPr lang="de-AT" dirty="0"/>
              <a:t>Rückführung zum Thema – Hilfen für Menschen mit Einschränkungen | Roboter in der Medizin</a:t>
            </a:r>
          </a:p>
          <a:p>
            <a:endParaRPr lang="de-AT" dirty="0"/>
          </a:p>
        </p:txBody>
      </p:sp>
      <p:sp>
        <p:nvSpPr>
          <p:cNvPr id="9" name="Rechteck 8">
            <a:extLst>
              <a:ext uri="{FF2B5EF4-FFF2-40B4-BE49-F238E27FC236}">
                <a16:creationId xmlns:a16="http://schemas.microsoft.com/office/drawing/2014/main" id="{0A10D8D4-62B6-4CF9-A4AF-1E65CBF89272}"/>
              </a:ext>
            </a:extLst>
          </p:cNvPr>
          <p:cNvSpPr/>
          <p:nvPr/>
        </p:nvSpPr>
        <p:spPr>
          <a:xfrm>
            <a:off x="471488" y="3265714"/>
            <a:ext cx="2892198" cy="505095"/>
          </a:xfrm>
          <a:prstGeom prst="rect">
            <a:avLst/>
          </a:prstGeom>
          <a:noFill/>
          <a:ln>
            <a:solidFill>
              <a:srgbClr val="6FA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dirty="0">
                <a:solidFill>
                  <a:schemeClr val="bg2">
                    <a:lumMod val="50000"/>
                  </a:schemeClr>
                </a:solidFill>
              </a:rPr>
              <a:t>WeDo Lernpfad</a:t>
            </a:r>
          </a:p>
        </p:txBody>
      </p:sp>
      <p:sp>
        <p:nvSpPr>
          <p:cNvPr id="10" name="Rechteck 9">
            <a:extLst>
              <a:ext uri="{FF2B5EF4-FFF2-40B4-BE49-F238E27FC236}">
                <a16:creationId xmlns:a16="http://schemas.microsoft.com/office/drawing/2014/main" id="{D649CEC8-225F-4C22-8727-9E8DED8DEC9F}"/>
              </a:ext>
            </a:extLst>
          </p:cNvPr>
          <p:cNvSpPr/>
          <p:nvPr/>
        </p:nvSpPr>
        <p:spPr>
          <a:xfrm>
            <a:off x="3494315" y="3265714"/>
            <a:ext cx="2892198" cy="505095"/>
          </a:xfrm>
          <a:prstGeom prst="rect">
            <a:avLst/>
          </a:prstGeom>
          <a:noFill/>
          <a:ln>
            <a:solidFill>
              <a:srgbClr val="3DB4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dirty="0">
                <a:solidFill>
                  <a:schemeClr val="bg2">
                    <a:lumMod val="50000"/>
                  </a:schemeClr>
                </a:solidFill>
              </a:rPr>
              <a:t>Analoge &amp; </a:t>
            </a:r>
          </a:p>
          <a:p>
            <a:r>
              <a:rPr lang="de-AT" dirty="0">
                <a:solidFill>
                  <a:schemeClr val="bg2">
                    <a:lumMod val="50000"/>
                  </a:schemeClr>
                </a:solidFill>
              </a:rPr>
              <a:t>Multimediale Anregungen</a:t>
            </a:r>
          </a:p>
        </p:txBody>
      </p:sp>
      <p:sp>
        <p:nvSpPr>
          <p:cNvPr id="15" name="Rechteck: gefaltete Ecke 14">
            <a:extLst>
              <a:ext uri="{FF2B5EF4-FFF2-40B4-BE49-F238E27FC236}">
                <a16:creationId xmlns:a16="http://schemas.microsoft.com/office/drawing/2014/main" id="{33987998-053E-44FE-A53D-1AF2750FF076}"/>
              </a:ext>
            </a:extLst>
          </p:cNvPr>
          <p:cNvSpPr/>
          <p:nvPr/>
        </p:nvSpPr>
        <p:spPr>
          <a:xfrm>
            <a:off x="471488" y="3780595"/>
            <a:ext cx="2892198" cy="1102978"/>
          </a:xfrm>
          <a:prstGeom prst="foldedCorner">
            <a:avLst>
              <a:gd name="adj" fmla="val 786"/>
            </a:avLst>
          </a:prstGeom>
          <a:solidFill>
            <a:srgbClr val="F6F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defTabSz="685800">
              <a:lnSpc>
                <a:spcPct val="90000"/>
              </a:lnSpc>
              <a:spcBef>
                <a:spcPts val="600"/>
              </a:spcBef>
              <a:spcAft>
                <a:spcPts val="300"/>
              </a:spcAft>
            </a:pPr>
            <a:r>
              <a:rPr lang="de-AT" sz="1400" dirty="0">
                <a:solidFill>
                  <a:schemeClr val="bg2">
                    <a:lumMod val="50000"/>
                  </a:schemeClr>
                </a:solidFill>
              </a:rPr>
              <a:t>Eine Lego-Prothese für Dario</a:t>
            </a:r>
          </a:p>
          <a:p>
            <a:pPr marL="0" lvl="3" defTabSz="685800">
              <a:lnSpc>
                <a:spcPct val="90000"/>
              </a:lnSpc>
            </a:pPr>
            <a:r>
              <a:rPr lang="de-AT" sz="1100" dirty="0">
                <a:solidFill>
                  <a:schemeClr val="bg2">
                    <a:lumMod val="50000"/>
                  </a:schemeClr>
                </a:solidFill>
              </a:rPr>
              <a:t>Bauen nach Anleitung: WeDo Kurs 18 – Objekte greifen</a:t>
            </a:r>
          </a:p>
          <a:p>
            <a:pPr marL="0" lvl="3" defTabSz="685800">
              <a:lnSpc>
                <a:spcPct val="90000"/>
              </a:lnSpc>
            </a:pPr>
            <a:r>
              <a:rPr lang="de-AT" sz="1100" dirty="0">
                <a:solidFill>
                  <a:schemeClr val="bg2">
                    <a:lumMod val="50000"/>
                  </a:schemeClr>
                </a:solidFill>
              </a:rPr>
              <a:t>Programmieren nach Anleitung </a:t>
            </a:r>
          </a:p>
          <a:p>
            <a:pPr marL="0" lvl="3" defTabSz="685800">
              <a:lnSpc>
                <a:spcPct val="90000"/>
              </a:lnSpc>
            </a:pPr>
            <a:r>
              <a:rPr lang="de-AT" sz="1100" b="1" dirty="0">
                <a:solidFill>
                  <a:schemeClr val="bg2">
                    <a:lumMod val="50000"/>
                  </a:schemeClr>
                </a:solidFill>
              </a:rPr>
              <a:t>Material</a:t>
            </a:r>
            <a:r>
              <a:rPr lang="de-AT" sz="1100" dirty="0">
                <a:solidFill>
                  <a:schemeClr val="bg2">
                    <a:lumMod val="50000"/>
                  </a:schemeClr>
                </a:solidFill>
              </a:rPr>
              <a:t>: Quest 1 Karte| Skizze Zimmer</a:t>
            </a:r>
          </a:p>
        </p:txBody>
      </p:sp>
      <p:sp>
        <p:nvSpPr>
          <p:cNvPr id="16" name="Rechteck: gefaltete Ecke 15">
            <a:extLst>
              <a:ext uri="{FF2B5EF4-FFF2-40B4-BE49-F238E27FC236}">
                <a16:creationId xmlns:a16="http://schemas.microsoft.com/office/drawing/2014/main" id="{094D3DD6-036B-4941-ABCA-4FFC4FB26D3C}"/>
              </a:ext>
            </a:extLst>
          </p:cNvPr>
          <p:cNvSpPr/>
          <p:nvPr/>
        </p:nvSpPr>
        <p:spPr>
          <a:xfrm>
            <a:off x="3487794" y="3820082"/>
            <a:ext cx="2892198" cy="4331624"/>
          </a:xfrm>
          <a:prstGeom prst="foldedCorner">
            <a:avLst>
              <a:gd name="adj" fmla="val 1318"/>
            </a:avLst>
          </a:prstGeom>
          <a:solidFill>
            <a:srgbClr val="EF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defTabSz="685800">
              <a:lnSpc>
                <a:spcPct val="90000"/>
              </a:lnSpc>
              <a:spcBef>
                <a:spcPts val="600"/>
              </a:spcBef>
              <a:spcAft>
                <a:spcPts val="300"/>
              </a:spcAft>
            </a:pPr>
            <a:r>
              <a:rPr lang="de-AT" sz="1400" dirty="0">
                <a:solidFill>
                  <a:srgbClr val="E7E6E6">
                    <a:lumMod val="50000"/>
                  </a:srgbClr>
                </a:solidFill>
              </a:rPr>
              <a:t>Plakate für WeDo gestalten</a:t>
            </a:r>
          </a:p>
          <a:p>
            <a:pPr marL="179388" lvl="3" indent="-171450" defTabSz="685800">
              <a:lnSpc>
                <a:spcPct val="90000"/>
              </a:lnSpc>
              <a:buFont typeface="Wingdings" panose="05000000000000000000" pitchFamily="2" charset="2"/>
              <a:buChar char="ü"/>
            </a:pPr>
            <a:r>
              <a:rPr lang="de-AT" sz="1000" dirty="0">
                <a:solidFill>
                  <a:srgbClr val="E7E6E6">
                    <a:lumMod val="50000"/>
                  </a:srgbClr>
                </a:solidFill>
              </a:rPr>
              <a:t>Zimmer Skizze gestalten</a:t>
            </a:r>
          </a:p>
          <a:p>
            <a:pPr marL="7938" lvl="3" defTabSz="685800">
              <a:lnSpc>
                <a:spcPct val="90000"/>
              </a:lnSpc>
              <a:spcBef>
                <a:spcPts val="600"/>
              </a:spcBef>
            </a:pPr>
            <a:r>
              <a:rPr lang="de-AT" sz="1400" dirty="0">
                <a:solidFill>
                  <a:srgbClr val="E7E6E6">
                    <a:lumMod val="50000"/>
                  </a:srgbClr>
                </a:solidFill>
              </a:rPr>
              <a:t>Inklusion – an unserer Schule</a:t>
            </a:r>
          </a:p>
          <a:p>
            <a:pPr marL="179388" lvl="3" indent="-171450" defTabSz="685800">
              <a:lnSpc>
                <a:spcPct val="90000"/>
              </a:lnSpc>
              <a:spcBef>
                <a:spcPts val="600"/>
              </a:spcBef>
              <a:buFont typeface="Wingdings" panose="05000000000000000000" pitchFamily="2" charset="2"/>
              <a:buChar char="ü"/>
            </a:pPr>
            <a:r>
              <a:rPr lang="de-AT" sz="1100" dirty="0">
                <a:solidFill>
                  <a:srgbClr val="E7E6E6">
                    <a:lumMod val="50000"/>
                  </a:srgbClr>
                </a:solidFill>
              </a:rPr>
              <a:t>Behelf Erzdiözese Innsbruck </a:t>
            </a:r>
            <a:r>
              <a:rPr lang="de-AT" sz="800" u="sng" dirty="0">
                <a:hlinkClick r:id="rId5"/>
              </a:rPr>
              <a:t>http://www.bsin.at/fileadmin/pdf/BSIN_Unterrichtsbehelf_Menschen_mit_Behinderung.pdf</a:t>
            </a:r>
            <a:endParaRPr lang="de-AT" sz="1000" u="sng" dirty="0"/>
          </a:p>
          <a:p>
            <a:pPr marL="179388" lvl="3" indent="-171450" defTabSz="685800">
              <a:lnSpc>
                <a:spcPct val="90000"/>
              </a:lnSpc>
              <a:buFont typeface="Wingdings" panose="05000000000000000000" pitchFamily="2" charset="2"/>
              <a:buChar char="ü"/>
            </a:pPr>
            <a:r>
              <a:rPr lang="de-AT" sz="1100" dirty="0">
                <a:solidFill>
                  <a:srgbClr val="E7E6E6">
                    <a:lumMod val="50000"/>
                  </a:srgbClr>
                </a:solidFill>
              </a:rPr>
              <a:t>Eine Behinderung ist (k)ein Hindernis</a:t>
            </a:r>
          </a:p>
          <a:p>
            <a:pPr marL="7938" lvl="3" defTabSz="685800">
              <a:lnSpc>
                <a:spcPct val="90000"/>
              </a:lnSpc>
              <a:spcBef>
                <a:spcPts val="600"/>
              </a:spcBef>
            </a:pPr>
            <a:r>
              <a:rPr lang="de-AT" sz="1400" dirty="0">
                <a:solidFill>
                  <a:srgbClr val="E7E6E6">
                    <a:lumMod val="50000"/>
                  </a:srgbClr>
                </a:solidFill>
              </a:rPr>
              <a:t>Paralympics</a:t>
            </a:r>
          </a:p>
          <a:p>
            <a:pPr marL="177800" lvl="4" defTabSz="685800">
              <a:lnSpc>
                <a:spcPct val="90000"/>
              </a:lnSpc>
              <a:spcBef>
                <a:spcPts val="600"/>
              </a:spcBef>
              <a:tabLst>
                <a:tab pos="177800" algn="l"/>
              </a:tabLst>
            </a:pPr>
            <a:r>
              <a:rPr lang="de-AT" sz="800" dirty="0">
                <a:solidFill>
                  <a:srgbClr val="E7E6E6">
                    <a:lumMod val="50000"/>
                  </a:srgbClr>
                </a:solidFill>
                <a:hlinkClick r:id="rId6"/>
              </a:rPr>
              <a:t>Paralympics in Bildern (JAM)</a:t>
            </a:r>
            <a:endParaRPr lang="de-AT" sz="800" dirty="0">
              <a:solidFill>
                <a:srgbClr val="E7E6E6">
                  <a:lumMod val="50000"/>
                </a:srgbClr>
              </a:solidFill>
            </a:endParaRPr>
          </a:p>
          <a:p>
            <a:pPr marL="177800" lvl="4" defTabSz="685800">
              <a:lnSpc>
                <a:spcPct val="90000"/>
              </a:lnSpc>
            </a:pPr>
            <a:r>
              <a:rPr lang="de-AT" sz="800" dirty="0">
                <a:solidFill>
                  <a:srgbClr val="E7E6E6">
                    <a:lumMod val="50000"/>
                  </a:srgbClr>
                </a:solidFill>
                <a:hlinkClick r:id="rId7"/>
              </a:rPr>
              <a:t>Die Sendung mit der Maus</a:t>
            </a:r>
            <a:endParaRPr lang="de-AT" sz="800" dirty="0">
              <a:solidFill>
                <a:srgbClr val="E7E6E6">
                  <a:lumMod val="50000"/>
                </a:srgbClr>
              </a:solidFill>
            </a:endParaRPr>
          </a:p>
          <a:p>
            <a:pPr marL="179388" lvl="3" indent="-171450" defTabSz="685800">
              <a:lnSpc>
                <a:spcPct val="90000"/>
              </a:lnSpc>
              <a:buFont typeface="Wingdings" panose="05000000000000000000" pitchFamily="2" charset="2"/>
              <a:buChar char="Ø"/>
            </a:pPr>
            <a:r>
              <a:rPr lang="de-AT" sz="1000" dirty="0">
                <a:solidFill>
                  <a:srgbClr val="E7E6E6">
                    <a:lumMod val="50000"/>
                  </a:srgbClr>
                </a:solidFill>
              </a:rPr>
              <a:t>Was ist die Paralympics Veranstaltung?</a:t>
            </a:r>
          </a:p>
          <a:p>
            <a:pPr marL="179388" lvl="3" indent="-171450" defTabSz="685800">
              <a:lnSpc>
                <a:spcPct val="90000"/>
              </a:lnSpc>
              <a:buFont typeface="Wingdings" panose="05000000000000000000" pitchFamily="2" charset="2"/>
              <a:buChar char="Ø"/>
            </a:pPr>
            <a:r>
              <a:rPr lang="de-AT" sz="1000" dirty="0">
                <a:solidFill>
                  <a:srgbClr val="E7E6E6">
                    <a:lumMod val="50000"/>
                  </a:srgbClr>
                </a:solidFill>
              </a:rPr>
              <a:t>Erstellt eine Liste der Sportarten der Paralympics</a:t>
            </a:r>
          </a:p>
          <a:p>
            <a:pPr marL="7938" lvl="3" defTabSz="685800">
              <a:lnSpc>
                <a:spcPct val="90000"/>
              </a:lnSpc>
              <a:spcBef>
                <a:spcPts val="600"/>
              </a:spcBef>
              <a:spcAft>
                <a:spcPts val="300"/>
              </a:spcAft>
            </a:pPr>
            <a:r>
              <a:rPr lang="de-AT" sz="1400" dirty="0">
                <a:solidFill>
                  <a:srgbClr val="E7E6E6">
                    <a:lumMod val="50000"/>
                  </a:srgbClr>
                </a:solidFill>
              </a:rPr>
              <a:t>Ein Leben ohne Tanz – unvorstellbar</a:t>
            </a:r>
          </a:p>
          <a:p>
            <a:pPr marL="7938" lvl="3" defTabSz="685800">
              <a:lnSpc>
                <a:spcPct val="90000"/>
              </a:lnSpc>
            </a:pPr>
            <a:r>
              <a:rPr lang="de-AT" sz="1000" dirty="0">
                <a:solidFill>
                  <a:srgbClr val="E7E6E6">
                    <a:lumMod val="50000"/>
                  </a:srgbClr>
                </a:solidFill>
              </a:rPr>
              <a:t>Romano ist Tänzer und behindert. Die Links ermöglichen einen Einblick in sein Leben.</a:t>
            </a:r>
            <a:endParaRPr lang="de-AT" sz="1000" dirty="0">
              <a:solidFill>
                <a:srgbClr val="E7E6E6">
                  <a:lumMod val="50000"/>
                </a:srgbClr>
              </a:solidFill>
              <a:hlinkClick r:id="rId8"/>
            </a:endParaRPr>
          </a:p>
          <a:p>
            <a:pPr marL="171450" lvl="1" indent="-171450" defTabSz="685800">
              <a:lnSpc>
                <a:spcPct val="90000"/>
              </a:lnSpc>
              <a:buFont typeface="Wingdings" panose="05000000000000000000" pitchFamily="2" charset="2"/>
              <a:buChar char="ü"/>
            </a:pPr>
            <a:r>
              <a:rPr lang="de-AT" sz="1000" dirty="0">
                <a:solidFill>
                  <a:srgbClr val="E7E6E6">
                    <a:lumMod val="50000"/>
                  </a:srgbClr>
                </a:solidFill>
                <a:hlinkClick r:id="rId8"/>
              </a:rPr>
              <a:t>Video Romano auf JAM</a:t>
            </a:r>
            <a:endParaRPr lang="de-AT" sz="1000" dirty="0">
              <a:solidFill>
                <a:schemeClr val="bg2">
                  <a:lumMod val="50000"/>
                </a:schemeClr>
              </a:solidFill>
            </a:endParaRPr>
          </a:p>
          <a:p>
            <a:pPr marL="171450" lvl="1" indent="-171450" defTabSz="685800">
              <a:lnSpc>
                <a:spcPct val="90000"/>
              </a:lnSpc>
              <a:buFont typeface="Wingdings" panose="05000000000000000000" pitchFamily="2" charset="2"/>
              <a:buChar char="ü"/>
            </a:pPr>
            <a:r>
              <a:rPr lang="de-AT" sz="1000" dirty="0">
                <a:solidFill>
                  <a:srgbClr val="E7E6E6">
                    <a:lumMod val="50000"/>
                  </a:srgbClr>
                </a:solidFill>
                <a:hlinkClick r:id="rId9"/>
              </a:rPr>
              <a:t>Video Romano bei Got to Dance </a:t>
            </a:r>
            <a:endParaRPr lang="de-AT" sz="1000" dirty="0">
              <a:solidFill>
                <a:srgbClr val="E7E6E6">
                  <a:lumMod val="50000"/>
                </a:srgbClr>
              </a:solidFill>
            </a:endParaRPr>
          </a:p>
          <a:p>
            <a:pPr marL="171450" lvl="1" indent="-171450" defTabSz="685800">
              <a:lnSpc>
                <a:spcPct val="90000"/>
              </a:lnSpc>
              <a:buFont typeface="Wingdings" panose="05000000000000000000" pitchFamily="2" charset="2"/>
              <a:buChar char="Ø"/>
            </a:pPr>
            <a:r>
              <a:rPr lang="de-AT" sz="1000" dirty="0">
                <a:solidFill>
                  <a:srgbClr val="E7E6E6">
                    <a:lumMod val="50000"/>
                  </a:srgbClr>
                </a:solidFill>
              </a:rPr>
              <a:t>Schreibt einen Steckbrief für Romano</a:t>
            </a:r>
          </a:p>
          <a:p>
            <a:pPr marL="7938" lvl="3" defTabSz="685800">
              <a:lnSpc>
                <a:spcPct val="90000"/>
              </a:lnSpc>
              <a:spcBef>
                <a:spcPts val="600"/>
              </a:spcBef>
              <a:spcAft>
                <a:spcPts val="300"/>
              </a:spcAft>
            </a:pPr>
            <a:r>
              <a:rPr lang="de-AT" sz="1400" dirty="0">
                <a:solidFill>
                  <a:srgbClr val="E7E6E6">
                    <a:lumMod val="50000"/>
                  </a:srgbClr>
                </a:solidFill>
              </a:rPr>
              <a:t>Mehr gemeinsam als wir denken</a:t>
            </a:r>
          </a:p>
          <a:p>
            <a:pPr marL="0" lvl="1" defTabSz="685800">
              <a:lnSpc>
                <a:spcPct val="90000"/>
              </a:lnSpc>
            </a:pPr>
            <a:r>
              <a:rPr lang="de-AT" sz="1000" dirty="0">
                <a:solidFill>
                  <a:srgbClr val="E7E6E6">
                    <a:lumMod val="50000"/>
                  </a:srgbClr>
                </a:solidFill>
              </a:rPr>
              <a:t>Menschen mit Einschränkungen erzählen</a:t>
            </a:r>
          </a:p>
          <a:p>
            <a:pPr marL="171450" lvl="1" indent="-171450" defTabSz="685800">
              <a:lnSpc>
                <a:spcPct val="90000"/>
              </a:lnSpc>
              <a:buFont typeface="Wingdings" panose="05000000000000000000" pitchFamily="2" charset="2"/>
              <a:buChar char="ü"/>
            </a:pPr>
            <a:r>
              <a:rPr lang="de-AT" sz="1000" dirty="0">
                <a:solidFill>
                  <a:srgbClr val="E7E6E6">
                    <a:lumMod val="50000"/>
                  </a:srgbClr>
                </a:solidFill>
                <a:hlinkClick r:id="rId10"/>
              </a:rPr>
              <a:t>Online Quiz</a:t>
            </a:r>
            <a:r>
              <a:rPr lang="de-AT" sz="1000" dirty="0">
                <a:solidFill>
                  <a:srgbClr val="E7E6E6">
                    <a:lumMod val="50000"/>
                  </a:srgbClr>
                </a:solidFill>
              </a:rPr>
              <a:t> auf JAM </a:t>
            </a:r>
          </a:p>
          <a:p>
            <a:pPr marL="171450" lvl="1" indent="-171450" defTabSz="685800">
              <a:lnSpc>
                <a:spcPct val="90000"/>
              </a:lnSpc>
              <a:buFont typeface="Wingdings" panose="05000000000000000000" pitchFamily="2" charset="2"/>
              <a:buChar char="Ø"/>
            </a:pPr>
            <a:r>
              <a:rPr lang="de-AT" sz="1000" b="1" dirty="0">
                <a:solidFill>
                  <a:srgbClr val="E7E6E6">
                    <a:lumMod val="50000"/>
                  </a:srgbClr>
                </a:solidFill>
              </a:rPr>
              <a:t>Spiel</a:t>
            </a:r>
            <a:r>
              <a:rPr lang="de-AT" sz="1000" dirty="0">
                <a:solidFill>
                  <a:srgbClr val="E7E6E6">
                    <a:lumMod val="50000"/>
                  </a:srgbClr>
                </a:solidFill>
              </a:rPr>
              <a:t>: Wer bin ich? (im Team)</a:t>
            </a:r>
          </a:p>
          <a:p>
            <a:pPr marL="171450" lvl="1" indent="-171450" defTabSz="685800">
              <a:lnSpc>
                <a:spcPct val="90000"/>
              </a:lnSpc>
              <a:buFont typeface="Symbol" panose="05050102010706020507" pitchFamily="18" charset="2"/>
              <a:buChar char="-"/>
            </a:pPr>
            <a:r>
              <a:rPr lang="de-AT" sz="900" dirty="0">
                <a:solidFill>
                  <a:srgbClr val="E7E6E6">
                    <a:lumMod val="50000"/>
                  </a:srgbClr>
                </a:solidFill>
              </a:rPr>
              <a:t>Jede*r denkt sich ein Hobby trotz Behinderung aus.</a:t>
            </a:r>
          </a:p>
          <a:p>
            <a:pPr marL="171450" lvl="1" indent="-171450" defTabSz="685800">
              <a:lnSpc>
                <a:spcPct val="90000"/>
              </a:lnSpc>
              <a:buFont typeface="Symbol" panose="05050102010706020507" pitchFamily="18" charset="2"/>
              <a:buChar char="-"/>
            </a:pPr>
            <a:r>
              <a:rPr lang="de-AT" sz="900" dirty="0">
                <a:solidFill>
                  <a:srgbClr val="E7E6E6">
                    <a:lumMod val="50000"/>
                  </a:srgbClr>
                </a:solidFill>
              </a:rPr>
              <a:t>Die anderen dürfen Entscheidungsfragen mit JA und NEIN stellen bis die Behinderung und das Hobby erraten sind</a:t>
            </a:r>
          </a:p>
          <a:p>
            <a:pPr marL="179388" lvl="3" indent="-171450" defTabSz="685800">
              <a:lnSpc>
                <a:spcPct val="90000"/>
              </a:lnSpc>
              <a:buFont typeface="Wingdings" panose="05000000000000000000" pitchFamily="2" charset="2"/>
              <a:buChar char="Ø"/>
            </a:pPr>
            <a:endParaRPr lang="de-AT" sz="1100" dirty="0">
              <a:solidFill>
                <a:srgbClr val="E7E6E6">
                  <a:lumMod val="50000"/>
                </a:srgbClr>
              </a:solidFill>
            </a:endParaRPr>
          </a:p>
        </p:txBody>
      </p:sp>
      <p:sp>
        <p:nvSpPr>
          <p:cNvPr id="17" name="Rechteck: gefaltete Ecke 16">
            <a:extLst>
              <a:ext uri="{FF2B5EF4-FFF2-40B4-BE49-F238E27FC236}">
                <a16:creationId xmlns:a16="http://schemas.microsoft.com/office/drawing/2014/main" id="{FEA004A7-FE6C-4E18-8405-EA348F269FF1}"/>
              </a:ext>
            </a:extLst>
          </p:cNvPr>
          <p:cNvSpPr/>
          <p:nvPr/>
        </p:nvSpPr>
        <p:spPr>
          <a:xfrm>
            <a:off x="471488" y="4936225"/>
            <a:ext cx="2892198" cy="1904878"/>
          </a:xfrm>
          <a:prstGeom prst="foldedCorner">
            <a:avLst>
              <a:gd name="adj" fmla="val 0"/>
            </a:avLst>
          </a:prstGeom>
          <a:solidFill>
            <a:srgbClr val="E8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defTabSz="685800">
              <a:lnSpc>
                <a:spcPct val="90000"/>
              </a:lnSpc>
              <a:spcBef>
                <a:spcPts val="1200"/>
              </a:spcBef>
              <a:spcAft>
                <a:spcPts val="300"/>
              </a:spcAft>
            </a:pPr>
            <a:r>
              <a:rPr lang="de-AT" sz="1400" dirty="0">
                <a:solidFill>
                  <a:srgbClr val="E7E6E6">
                    <a:lumMod val="50000"/>
                  </a:srgbClr>
                </a:solidFill>
              </a:rPr>
              <a:t>Die Lego-Prothese für Dario verbessern</a:t>
            </a:r>
          </a:p>
          <a:p>
            <a:pPr marL="179388" lvl="2" indent="-171450" defTabSz="685800">
              <a:lnSpc>
                <a:spcPct val="90000"/>
              </a:lnSpc>
              <a:buFont typeface="Wingdings" panose="05000000000000000000" pitchFamily="2" charset="2"/>
              <a:buChar char="ü"/>
            </a:pPr>
            <a:r>
              <a:rPr lang="de-AT" sz="1100" dirty="0">
                <a:solidFill>
                  <a:schemeClr val="bg2">
                    <a:lumMod val="50000"/>
                  </a:schemeClr>
                </a:solidFill>
              </a:rPr>
              <a:t>Den Greifarm testen und verbessern.</a:t>
            </a:r>
          </a:p>
          <a:p>
            <a:pPr marL="179388" lvl="2" indent="-171450" defTabSz="685800">
              <a:lnSpc>
                <a:spcPct val="90000"/>
              </a:lnSpc>
              <a:buFont typeface="Wingdings" panose="05000000000000000000" pitchFamily="2" charset="2"/>
              <a:buChar char="ü"/>
            </a:pPr>
            <a:r>
              <a:rPr lang="de-AT" sz="1100" dirty="0">
                <a:solidFill>
                  <a:schemeClr val="bg2">
                    <a:lumMod val="50000"/>
                  </a:schemeClr>
                </a:solidFill>
              </a:rPr>
              <a:t>Neue Befehle zum Programm hinzufügen (Leuchtdiode) und Fehler korrigieren.</a:t>
            </a:r>
          </a:p>
          <a:p>
            <a:pPr marL="179388" lvl="2" indent="-171450" defTabSz="685800">
              <a:lnSpc>
                <a:spcPct val="90000"/>
              </a:lnSpc>
              <a:buFont typeface="Wingdings" panose="05000000000000000000" pitchFamily="2" charset="2"/>
              <a:buChar char="ü"/>
            </a:pPr>
            <a:r>
              <a:rPr lang="de-AT" sz="1100" dirty="0">
                <a:solidFill>
                  <a:schemeClr val="bg2">
                    <a:lumMod val="50000"/>
                  </a:schemeClr>
                </a:solidFill>
              </a:rPr>
              <a:t>Mit dem Greifarm Schätze aus dem Brunnen ziehen.</a:t>
            </a:r>
          </a:p>
          <a:p>
            <a:pPr marL="179388" lvl="2" indent="-171450" defTabSz="685800">
              <a:lnSpc>
                <a:spcPct val="90000"/>
              </a:lnSpc>
              <a:buFont typeface="Wingdings" panose="05000000000000000000" pitchFamily="2" charset="2"/>
              <a:buChar char="ü"/>
            </a:pPr>
            <a:r>
              <a:rPr lang="de-AT" sz="1100" dirty="0">
                <a:solidFill>
                  <a:schemeClr val="bg2">
                    <a:lumMod val="50000"/>
                  </a:schemeClr>
                </a:solidFill>
              </a:rPr>
              <a:t>Präsentation und Feedback</a:t>
            </a:r>
          </a:p>
          <a:p>
            <a:pPr marL="7938" lvl="2" defTabSz="685800">
              <a:lnSpc>
                <a:spcPct val="90000"/>
              </a:lnSpc>
            </a:pPr>
            <a:r>
              <a:rPr lang="de-AT" sz="1100" b="1" dirty="0">
                <a:solidFill>
                  <a:schemeClr val="bg2">
                    <a:lumMod val="50000"/>
                  </a:schemeClr>
                </a:solidFill>
              </a:rPr>
              <a:t>Material</a:t>
            </a:r>
            <a:r>
              <a:rPr lang="de-AT" sz="1100" dirty="0">
                <a:solidFill>
                  <a:schemeClr val="bg2">
                    <a:lumMod val="50000"/>
                  </a:schemeClr>
                </a:solidFill>
              </a:rPr>
              <a:t>: Quest 2 Karte| (runde, eckige, schwere, …) Objekte für den Brunnen erstellen.</a:t>
            </a:r>
          </a:p>
        </p:txBody>
      </p:sp>
      <p:sp>
        <p:nvSpPr>
          <p:cNvPr id="19" name="Rechteck: gefaltete Ecke 18">
            <a:extLst>
              <a:ext uri="{FF2B5EF4-FFF2-40B4-BE49-F238E27FC236}">
                <a16:creationId xmlns:a16="http://schemas.microsoft.com/office/drawing/2014/main" id="{880C66E3-FFE8-4548-B6C1-5220D1A0B257}"/>
              </a:ext>
            </a:extLst>
          </p:cNvPr>
          <p:cNvSpPr/>
          <p:nvPr/>
        </p:nvSpPr>
        <p:spPr>
          <a:xfrm>
            <a:off x="471488" y="6898820"/>
            <a:ext cx="2892198" cy="1252886"/>
          </a:xfrm>
          <a:prstGeom prst="foldedCorner">
            <a:avLst>
              <a:gd name="adj" fmla="val 0"/>
            </a:avLst>
          </a:prstGeom>
          <a:solidFill>
            <a:srgbClr val="E2E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defTabSz="685800">
              <a:lnSpc>
                <a:spcPct val="90000"/>
              </a:lnSpc>
              <a:spcBef>
                <a:spcPts val="300"/>
              </a:spcBef>
              <a:spcAft>
                <a:spcPts val="300"/>
              </a:spcAft>
            </a:pPr>
            <a:r>
              <a:rPr lang="de-AT" sz="1400" dirty="0">
                <a:solidFill>
                  <a:srgbClr val="E7E6E6">
                    <a:lumMod val="50000"/>
                  </a:srgbClr>
                </a:solidFill>
              </a:rPr>
              <a:t>Welche besondere Armprothese kann Dario noch brauchen?</a:t>
            </a:r>
          </a:p>
          <a:p>
            <a:pPr marL="179388" lvl="3" indent="-171450" defTabSz="685800">
              <a:lnSpc>
                <a:spcPct val="90000"/>
              </a:lnSpc>
              <a:buFont typeface="Wingdings" panose="05000000000000000000" pitchFamily="2" charset="2"/>
              <a:buChar char="ü"/>
            </a:pPr>
            <a:r>
              <a:rPr lang="de-AT" sz="1100" dirty="0">
                <a:solidFill>
                  <a:schemeClr val="bg2">
                    <a:lumMod val="50000"/>
                  </a:schemeClr>
                </a:solidFill>
              </a:rPr>
              <a:t>Einstieg: Darios Website und Video</a:t>
            </a:r>
          </a:p>
          <a:p>
            <a:pPr marL="179388" lvl="3" indent="-171450" defTabSz="685800">
              <a:lnSpc>
                <a:spcPct val="90000"/>
              </a:lnSpc>
              <a:buFont typeface="Wingdings" panose="05000000000000000000" pitchFamily="2" charset="2"/>
              <a:buChar char="ü"/>
            </a:pPr>
            <a:r>
              <a:rPr lang="de-AT" sz="1100" dirty="0">
                <a:solidFill>
                  <a:schemeClr val="bg2">
                    <a:lumMod val="50000"/>
                  </a:schemeClr>
                </a:solidFill>
              </a:rPr>
              <a:t>Problemlösungsstrategien selbst entwickeln</a:t>
            </a:r>
          </a:p>
          <a:p>
            <a:pPr marL="179388" lvl="3" indent="-171450" defTabSz="685800">
              <a:lnSpc>
                <a:spcPct val="90000"/>
              </a:lnSpc>
              <a:buFont typeface="Wingdings" panose="05000000000000000000" pitchFamily="2" charset="2"/>
              <a:buChar char="ü"/>
            </a:pPr>
            <a:r>
              <a:rPr lang="de-AT" sz="1100" dirty="0">
                <a:solidFill>
                  <a:schemeClr val="bg2">
                    <a:lumMod val="50000"/>
                  </a:schemeClr>
                </a:solidFill>
              </a:rPr>
              <a:t>Programmierbefehle selbst anpassen</a:t>
            </a:r>
          </a:p>
          <a:p>
            <a:pPr marL="7938" lvl="3" defTabSz="685800">
              <a:lnSpc>
                <a:spcPct val="90000"/>
              </a:lnSpc>
            </a:pPr>
            <a:r>
              <a:rPr lang="de-AT" sz="1100" b="1" dirty="0">
                <a:solidFill>
                  <a:schemeClr val="bg2">
                    <a:lumMod val="50000"/>
                  </a:schemeClr>
                </a:solidFill>
              </a:rPr>
              <a:t>Material</a:t>
            </a:r>
            <a:r>
              <a:rPr lang="de-AT" sz="1100" dirty="0">
                <a:solidFill>
                  <a:schemeClr val="bg2">
                    <a:lumMod val="50000"/>
                  </a:schemeClr>
                </a:solidFill>
              </a:rPr>
              <a:t>: Quest 3 Karte| Modellbibliothek</a:t>
            </a:r>
          </a:p>
          <a:p>
            <a:pPr marL="7938" lvl="3" defTabSz="685800">
              <a:lnSpc>
                <a:spcPct val="90000"/>
              </a:lnSpc>
            </a:pPr>
            <a:endParaRPr lang="de-AT" sz="1100" dirty="0">
              <a:solidFill>
                <a:schemeClr val="bg2">
                  <a:lumMod val="50000"/>
                </a:schemeClr>
              </a:solidFill>
            </a:endParaRPr>
          </a:p>
        </p:txBody>
      </p:sp>
      <p:pic>
        <p:nvPicPr>
          <p:cNvPr id="22" name="Grafik 21" descr="Benutzer">
            <a:extLst>
              <a:ext uri="{FF2B5EF4-FFF2-40B4-BE49-F238E27FC236}">
                <a16:creationId xmlns:a16="http://schemas.microsoft.com/office/drawing/2014/main" id="{F83285ED-0323-4060-96E1-6D211E76916C}"/>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562901" y="8317909"/>
            <a:ext cx="182245" cy="144145"/>
          </a:xfrm>
          <a:prstGeom prst="rect">
            <a:avLst/>
          </a:prstGeom>
          <a:noFill/>
          <a:ln>
            <a:noFill/>
          </a:ln>
        </p:spPr>
      </p:pic>
      <p:sp>
        <p:nvSpPr>
          <p:cNvPr id="23" name="Smiley 22">
            <a:extLst>
              <a:ext uri="{FF2B5EF4-FFF2-40B4-BE49-F238E27FC236}">
                <a16:creationId xmlns:a16="http://schemas.microsoft.com/office/drawing/2014/main" id="{7BC17753-7C8A-4EAF-AA42-BC653843E756}"/>
              </a:ext>
            </a:extLst>
          </p:cNvPr>
          <p:cNvSpPr/>
          <p:nvPr/>
        </p:nvSpPr>
        <p:spPr>
          <a:xfrm>
            <a:off x="551115" y="4692591"/>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24" name="Smiley 23">
            <a:extLst>
              <a:ext uri="{FF2B5EF4-FFF2-40B4-BE49-F238E27FC236}">
                <a16:creationId xmlns:a16="http://schemas.microsoft.com/office/drawing/2014/main" id="{518D391A-F1D5-4CFD-9C2B-E2C6F32DAFD2}"/>
              </a:ext>
            </a:extLst>
          </p:cNvPr>
          <p:cNvSpPr/>
          <p:nvPr/>
        </p:nvSpPr>
        <p:spPr>
          <a:xfrm>
            <a:off x="1088503" y="4696046"/>
            <a:ext cx="144586" cy="145494"/>
          </a:xfrm>
          <a:prstGeom prst="smileyFace">
            <a:avLst/>
          </a:prstGeom>
          <a:solidFill>
            <a:srgbClr val="FFFFFF"/>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000000"/>
              </a:solidFill>
              <a:latin typeface="Corbel" panose="020B0503020204020204"/>
            </a:endParaRPr>
          </a:p>
        </p:txBody>
      </p:sp>
      <p:sp>
        <p:nvSpPr>
          <p:cNvPr id="25" name="Smiley 24">
            <a:extLst>
              <a:ext uri="{FF2B5EF4-FFF2-40B4-BE49-F238E27FC236}">
                <a16:creationId xmlns:a16="http://schemas.microsoft.com/office/drawing/2014/main" id="{B829B447-0719-495E-AEFE-8FFD6C2CB3CF}"/>
              </a:ext>
            </a:extLst>
          </p:cNvPr>
          <p:cNvSpPr/>
          <p:nvPr/>
        </p:nvSpPr>
        <p:spPr>
          <a:xfrm>
            <a:off x="819809" y="4692591"/>
            <a:ext cx="144586" cy="145494"/>
          </a:xfrm>
          <a:prstGeom prst="smileyFace">
            <a:avLst/>
          </a:prstGeom>
          <a:solidFill>
            <a:srgbClr val="FFFFFF"/>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000000"/>
              </a:solidFill>
              <a:latin typeface="Corbel" panose="020B0503020204020204"/>
            </a:endParaRPr>
          </a:p>
        </p:txBody>
      </p:sp>
      <p:sp>
        <p:nvSpPr>
          <p:cNvPr id="26" name="Smiley 25">
            <a:extLst>
              <a:ext uri="{FF2B5EF4-FFF2-40B4-BE49-F238E27FC236}">
                <a16:creationId xmlns:a16="http://schemas.microsoft.com/office/drawing/2014/main" id="{18AB9CFD-354F-4537-AAE1-AA7529755824}"/>
              </a:ext>
            </a:extLst>
          </p:cNvPr>
          <p:cNvSpPr/>
          <p:nvPr/>
        </p:nvSpPr>
        <p:spPr>
          <a:xfrm>
            <a:off x="551116" y="6643790"/>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27" name="Smiley 26">
            <a:extLst>
              <a:ext uri="{FF2B5EF4-FFF2-40B4-BE49-F238E27FC236}">
                <a16:creationId xmlns:a16="http://schemas.microsoft.com/office/drawing/2014/main" id="{FC20DCB9-E15F-4EF1-AAA9-496FFFAF36E2}"/>
              </a:ext>
            </a:extLst>
          </p:cNvPr>
          <p:cNvSpPr/>
          <p:nvPr/>
        </p:nvSpPr>
        <p:spPr>
          <a:xfrm>
            <a:off x="1088503" y="6644564"/>
            <a:ext cx="144586" cy="145494"/>
          </a:xfrm>
          <a:prstGeom prst="smileyFace">
            <a:avLst/>
          </a:prstGeom>
          <a:solidFill>
            <a:srgbClr val="FFFFFF"/>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000000"/>
              </a:solidFill>
              <a:latin typeface="Corbel" panose="020B0503020204020204"/>
            </a:endParaRPr>
          </a:p>
        </p:txBody>
      </p:sp>
      <p:sp>
        <p:nvSpPr>
          <p:cNvPr id="28" name="Smiley 27">
            <a:extLst>
              <a:ext uri="{FF2B5EF4-FFF2-40B4-BE49-F238E27FC236}">
                <a16:creationId xmlns:a16="http://schemas.microsoft.com/office/drawing/2014/main" id="{16A000A8-4197-4295-9DAC-757976B82FFE}"/>
              </a:ext>
            </a:extLst>
          </p:cNvPr>
          <p:cNvSpPr/>
          <p:nvPr/>
        </p:nvSpPr>
        <p:spPr>
          <a:xfrm>
            <a:off x="819809" y="6643790"/>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37" name="Smiley 36">
            <a:extLst>
              <a:ext uri="{FF2B5EF4-FFF2-40B4-BE49-F238E27FC236}">
                <a16:creationId xmlns:a16="http://schemas.microsoft.com/office/drawing/2014/main" id="{D56C8932-5E21-4044-B7F3-C28747926ED2}"/>
              </a:ext>
            </a:extLst>
          </p:cNvPr>
          <p:cNvSpPr/>
          <p:nvPr/>
        </p:nvSpPr>
        <p:spPr>
          <a:xfrm>
            <a:off x="551115" y="7969681"/>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38" name="Smiley 37">
            <a:extLst>
              <a:ext uri="{FF2B5EF4-FFF2-40B4-BE49-F238E27FC236}">
                <a16:creationId xmlns:a16="http://schemas.microsoft.com/office/drawing/2014/main" id="{E88FC7B6-9D40-45B9-88CD-218ACE3C3869}"/>
              </a:ext>
            </a:extLst>
          </p:cNvPr>
          <p:cNvSpPr/>
          <p:nvPr/>
        </p:nvSpPr>
        <p:spPr>
          <a:xfrm>
            <a:off x="829759" y="7969681"/>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sp>
        <p:nvSpPr>
          <p:cNvPr id="39" name="Smiley 38">
            <a:extLst>
              <a:ext uri="{FF2B5EF4-FFF2-40B4-BE49-F238E27FC236}">
                <a16:creationId xmlns:a16="http://schemas.microsoft.com/office/drawing/2014/main" id="{9809F9A9-840E-4728-8C62-C56BE5A22783}"/>
              </a:ext>
            </a:extLst>
          </p:cNvPr>
          <p:cNvSpPr/>
          <p:nvPr/>
        </p:nvSpPr>
        <p:spPr>
          <a:xfrm>
            <a:off x="1088502" y="7969681"/>
            <a:ext cx="144586" cy="146010"/>
          </a:xfrm>
          <a:prstGeom prst="smileyFace">
            <a:avLst/>
          </a:prstGeom>
          <a:solidFill>
            <a:srgbClr val="9CD161"/>
          </a:solidFill>
          <a:ln w="12700" cap="flat" cmpd="sng" algn="ctr">
            <a:solidFill>
              <a:schemeClr val="bg2">
                <a:lumMod val="50000"/>
              </a:schemeClr>
            </a:solidFill>
            <a:prstDash val="solid"/>
          </a:ln>
          <a:effectLst/>
        </p:spPr>
        <p:txBody>
          <a:bodyPr rot="0" spcFirstLastPara="0" vert="horz" wrap="square" lIns="74295" tIns="37148" rIns="74295" bIns="37148" numCol="1" spcCol="0" rtlCol="0" fromWordArt="0" anchor="ctr" anchorCtr="0" forceAA="0" compatLnSpc="1">
            <a:prstTxWarp prst="textNoShape">
              <a:avLst/>
            </a:prstTxWarp>
            <a:noAutofit/>
          </a:bodyPr>
          <a:lstStyle/>
          <a:p>
            <a:pPr defTabSz="742950"/>
            <a:endParaRPr lang="de-AT" sz="1463" kern="0" dirty="0">
              <a:solidFill>
                <a:srgbClr val="FFFFFF"/>
              </a:solidFill>
              <a:latin typeface="Corbel" panose="020B0503020204020204"/>
            </a:endParaRPr>
          </a:p>
        </p:txBody>
      </p:sp>
      <p:pic>
        <p:nvPicPr>
          <p:cNvPr id="5" name="Grafik 4">
            <a:extLst>
              <a:ext uri="{FF2B5EF4-FFF2-40B4-BE49-F238E27FC236}">
                <a16:creationId xmlns:a16="http://schemas.microsoft.com/office/drawing/2014/main" id="{F7351CB5-62D9-44C5-9242-CC4F8E560CC7}"/>
              </a:ext>
            </a:extLst>
          </p:cNvPr>
          <p:cNvPicPr>
            <a:picLocks noChangeAspect="1"/>
          </p:cNvPicPr>
          <p:nvPr/>
        </p:nvPicPr>
        <p:blipFill rotWithShape="1">
          <a:blip r:embed="rId12"/>
          <a:srcRect l="25960" t="10229" b="6837"/>
          <a:stretch/>
        </p:blipFill>
        <p:spPr>
          <a:xfrm>
            <a:off x="4650251" y="2713226"/>
            <a:ext cx="771062" cy="460122"/>
          </a:xfrm>
          <a:prstGeom prst="rect">
            <a:avLst/>
          </a:prstGeom>
        </p:spPr>
      </p:pic>
      <p:sp>
        <p:nvSpPr>
          <p:cNvPr id="31" name="Foliennummernplatzhalter 1">
            <a:extLst>
              <a:ext uri="{FF2B5EF4-FFF2-40B4-BE49-F238E27FC236}">
                <a16:creationId xmlns:a16="http://schemas.microsoft.com/office/drawing/2014/main" id="{2BAE519B-90BE-4E13-89AB-7E3E4B497180}"/>
              </a:ext>
            </a:extLst>
          </p:cNvPr>
          <p:cNvSpPr txBox="1">
            <a:spLocks/>
          </p:cNvSpPr>
          <p:nvPr/>
        </p:nvSpPr>
        <p:spPr>
          <a:xfrm>
            <a:off x="4843463" y="9457169"/>
            <a:ext cx="1543050" cy="28984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lang="de-DE" sz="1600" kern="1200" dirty="0" smtClean="0">
                <a:solidFill>
                  <a:srgbClr val="6FA931"/>
                </a:solidFill>
                <a:latin typeface="+mn-lt"/>
                <a:ea typeface="+mn-ea"/>
                <a:cs typeface="+mn-cs"/>
              </a:defRPr>
            </a:lvl1pPr>
            <a:lvl2pPr marL="7937" indent="0" algn="l" defTabSz="685800" rtl="0" eaLnBrk="1" latinLnBrk="0" hangingPunct="1">
              <a:lnSpc>
                <a:spcPct val="90000"/>
              </a:lnSpc>
              <a:spcBef>
                <a:spcPts val="375"/>
              </a:spcBef>
              <a:buFont typeface="Wingdings" panose="05000000000000000000" pitchFamily="2" charset="2"/>
              <a:buNone/>
              <a:defRPr lang="de-DE" sz="1400" kern="1200" dirty="0" smtClean="0">
                <a:solidFill>
                  <a:schemeClr val="bg2">
                    <a:lumMod val="50000"/>
                  </a:schemeClr>
                </a:solidFill>
                <a:latin typeface="+mn-lt"/>
                <a:ea typeface="+mn-ea"/>
                <a:cs typeface="+mn-cs"/>
              </a:defRPr>
            </a:lvl2pPr>
            <a:lvl3pPr marL="7938" indent="0" algn="l" defTabSz="685800" rtl="0" eaLnBrk="1" latinLnBrk="0" hangingPunct="1">
              <a:lnSpc>
                <a:spcPct val="90000"/>
              </a:lnSpc>
              <a:spcBef>
                <a:spcPts val="0"/>
              </a:spcBef>
              <a:buFont typeface="Wingdings" panose="05000000000000000000" pitchFamily="2" charset="2"/>
              <a:buNone/>
              <a:defRPr lang="de-DE" sz="1100" kern="1200" dirty="0" smtClean="0">
                <a:solidFill>
                  <a:schemeClr val="bg2">
                    <a:lumMod val="25000"/>
                  </a:schemeClr>
                </a:solidFill>
                <a:latin typeface="+mn-lt"/>
                <a:ea typeface="+mn-ea"/>
                <a:cs typeface="+mn-cs"/>
              </a:defRPr>
            </a:lvl3pPr>
            <a:lvl4pPr marL="293688" indent="-285750" algn="l" defTabSz="685800" rtl="0" eaLnBrk="1" latinLnBrk="0" hangingPunct="1">
              <a:lnSpc>
                <a:spcPct val="90000"/>
              </a:lnSpc>
              <a:spcBef>
                <a:spcPts val="0"/>
              </a:spcBef>
              <a:buFont typeface="Wingdings" panose="05000000000000000000" pitchFamily="2" charset="2"/>
              <a:buChar char="ü"/>
              <a:defRPr lang="de-DE" sz="1100" kern="1200" dirty="0" smtClean="0">
                <a:solidFill>
                  <a:schemeClr val="bg2">
                    <a:lumMod val="25000"/>
                  </a:schemeClr>
                </a:solidFill>
                <a:latin typeface="+mn-lt"/>
                <a:ea typeface="+mn-ea"/>
                <a:cs typeface="+mn-cs"/>
              </a:defRPr>
            </a:lvl4pPr>
            <a:lvl5pPr marL="350838" indent="-171450" algn="l" defTabSz="685800" rtl="0" eaLnBrk="1" latinLnBrk="0" hangingPunct="1">
              <a:lnSpc>
                <a:spcPct val="90000"/>
              </a:lnSpc>
              <a:spcBef>
                <a:spcPts val="0"/>
              </a:spcBef>
              <a:buFont typeface="Wingdings" panose="05000000000000000000" pitchFamily="2" charset="2"/>
              <a:buChar char="ü"/>
              <a:defRPr lang="de-AT" sz="1100" kern="1200" dirty="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D339C3D5-FAB0-4FCA-8A0E-103AD83818A5}" type="slidenum">
              <a:rPr lang="de-AT" sz="1000" smtClean="0">
                <a:solidFill>
                  <a:schemeClr val="tx1"/>
                </a:solidFill>
              </a:rPr>
              <a:pPr algn="r"/>
              <a:t>3</a:t>
            </a:fld>
            <a:endParaRPr lang="de-AT" sz="1100" dirty="0">
              <a:solidFill>
                <a:schemeClr val="tx1"/>
              </a:solidFill>
            </a:endParaRPr>
          </a:p>
        </p:txBody>
      </p:sp>
    </p:spTree>
    <p:extLst>
      <p:ext uri="{BB962C8B-B14F-4D97-AF65-F5344CB8AC3E}">
        <p14:creationId xmlns:p14="http://schemas.microsoft.com/office/powerpoint/2010/main" val="178059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9223763A-E675-402B-9911-22B4E8F44179}"/>
              </a:ext>
            </a:extLst>
          </p:cNvPr>
          <p:cNvSpPr>
            <a:spLocks noGrp="1"/>
          </p:cNvSpPr>
          <p:nvPr>
            <p:ph type="title"/>
          </p:nvPr>
        </p:nvSpPr>
        <p:spPr/>
        <p:txBody>
          <a:bodyPr/>
          <a:lstStyle/>
          <a:p>
            <a:r>
              <a:rPr lang="de-AT" dirty="0"/>
              <a:t>WeDo Lehr - Lernpfad</a:t>
            </a:r>
          </a:p>
        </p:txBody>
      </p:sp>
      <p:graphicFrame>
        <p:nvGraphicFramePr>
          <p:cNvPr id="13" name="Tabelle 12">
            <a:extLst>
              <a:ext uri="{FF2B5EF4-FFF2-40B4-BE49-F238E27FC236}">
                <a16:creationId xmlns:a16="http://schemas.microsoft.com/office/drawing/2014/main" id="{767E5EFC-1F5D-4707-AE43-3E7C89498CE9}"/>
              </a:ext>
            </a:extLst>
          </p:cNvPr>
          <p:cNvGraphicFramePr>
            <a:graphicFrameLocks noGrp="1"/>
          </p:cNvGraphicFramePr>
          <p:nvPr>
            <p:extLst>
              <p:ext uri="{D42A27DB-BD31-4B8C-83A1-F6EECF244321}">
                <p14:modId xmlns:p14="http://schemas.microsoft.com/office/powerpoint/2010/main" val="2128453941"/>
              </p:ext>
            </p:extLst>
          </p:nvPr>
        </p:nvGraphicFramePr>
        <p:xfrm>
          <a:off x="316653" y="1810397"/>
          <a:ext cx="6224693" cy="7450755"/>
        </p:xfrm>
        <a:graphic>
          <a:graphicData uri="http://schemas.openxmlformats.org/drawingml/2006/table">
            <a:tbl>
              <a:tblPr firstRow="1" firstCol="1" bandRow="1">
                <a:tableStyleId>{93296810-A885-4BE3-A3E7-6D5BEEA58F35}</a:tableStyleId>
              </a:tblPr>
              <a:tblGrid>
                <a:gridCol w="1360063">
                  <a:extLst>
                    <a:ext uri="{9D8B030D-6E8A-4147-A177-3AD203B41FA5}">
                      <a16:colId xmlns:a16="http://schemas.microsoft.com/office/drawing/2014/main" val="453207136"/>
                    </a:ext>
                  </a:extLst>
                </a:gridCol>
                <a:gridCol w="431484">
                  <a:extLst>
                    <a:ext uri="{9D8B030D-6E8A-4147-A177-3AD203B41FA5}">
                      <a16:colId xmlns:a16="http://schemas.microsoft.com/office/drawing/2014/main" val="4218453584"/>
                    </a:ext>
                  </a:extLst>
                </a:gridCol>
                <a:gridCol w="2039296">
                  <a:extLst>
                    <a:ext uri="{9D8B030D-6E8A-4147-A177-3AD203B41FA5}">
                      <a16:colId xmlns:a16="http://schemas.microsoft.com/office/drawing/2014/main" val="2027485020"/>
                    </a:ext>
                  </a:extLst>
                </a:gridCol>
                <a:gridCol w="1388010">
                  <a:extLst>
                    <a:ext uri="{9D8B030D-6E8A-4147-A177-3AD203B41FA5}">
                      <a16:colId xmlns:a16="http://schemas.microsoft.com/office/drawing/2014/main" val="2959954465"/>
                    </a:ext>
                  </a:extLst>
                </a:gridCol>
                <a:gridCol w="1005840">
                  <a:extLst>
                    <a:ext uri="{9D8B030D-6E8A-4147-A177-3AD203B41FA5}">
                      <a16:colId xmlns:a16="http://schemas.microsoft.com/office/drawing/2014/main" val="1317791140"/>
                    </a:ext>
                  </a:extLst>
                </a:gridCol>
              </a:tblGrid>
              <a:tr h="221208">
                <a:tc>
                  <a:txBody>
                    <a:bodyPr/>
                    <a:lstStyle/>
                    <a:p>
                      <a:pPr>
                        <a:lnSpc>
                          <a:spcPct val="107000"/>
                        </a:lnSpc>
                        <a:spcAft>
                          <a:spcPts val="0"/>
                        </a:spcAft>
                      </a:pPr>
                      <a:r>
                        <a:rPr lang="de-AT" sz="1000" dirty="0">
                          <a:effectLst/>
                        </a:rPr>
                        <a:t>Phasen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Zeit in min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Anregungen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Material</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Computational Thinking Phasen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2119312176"/>
                  </a:ext>
                </a:extLst>
              </a:tr>
              <a:tr h="579151">
                <a:tc>
                  <a:txBody>
                    <a:bodyPr/>
                    <a:lstStyle/>
                    <a:p>
                      <a:pPr>
                        <a:lnSpc>
                          <a:spcPct val="107000"/>
                        </a:lnSpc>
                        <a:spcAft>
                          <a:spcPts val="0"/>
                        </a:spcAft>
                      </a:pPr>
                      <a:r>
                        <a:rPr lang="de-AT" sz="1000" dirty="0">
                          <a:effectLst/>
                        </a:rPr>
                        <a:t>Vorbereitung</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20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Vgl. Lehrangebot Blatt</a:t>
                      </a:r>
                    </a:p>
                    <a:p>
                      <a:pPr>
                        <a:lnSpc>
                          <a:spcPct val="107000"/>
                        </a:lnSpc>
                        <a:spcAft>
                          <a:spcPts val="0"/>
                        </a:spcAft>
                      </a:pPr>
                      <a:r>
                        <a:rPr lang="de-AT" sz="1000" dirty="0">
                          <a:effectLst/>
                        </a:rPr>
                        <a:t>6 WeDo Kästen</a:t>
                      </a:r>
                    </a:p>
                    <a:p>
                      <a:pPr>
                        <a:lnSpc>
                          <a:spcPct val="107000"/>
                        </a:lnSpc>
                        <a:spcAft>
                          <a:spcPts val="0"/>
                        </a:spcAft>
                      </a:pPr>
                      <a:r>
                        <a:rPr lang="de-AT" sz="1000" dirty="0">
                          <a:effectLst/>
                        </a:rPr>
                        <a:t>6 iPads aufladen</a:t>
                      </a:r>
                    </a:p>
                    <a:p>
                      <a:pPr>
                        <a:lnSpc>
                          <a:spcPct val="107000"/>
                        </a:lnSpc>
                        <a:spcAft>
                          <a:spcPts val="0"/>
                        </a:spcAft>
                      </a:pPr>
                      <a:r>
                        <a:rPr lang="de-AT" sz="1000" dirty="0">
                          <a:effectLst/>
                        </a:rPr>
                        <a:t>Smarthubs aufladen</a:t>
                      </a:r>
                    </a:p>
                    <a:p>
                      <a:pPr>
                        <a:lnSpc>
                          <a:spcPct val="107000"/>
                        </a:lnSpc>
                        <a:spcAft>
                          <a:spcPts val="0"/>
                        </a:spcAft>
                      </a:pPr>
                      <a:r>
                        <a:rPr lang="de-AT" sz="1000" dirty="0">
                          <a:effectLst/>
                        </a:rPr>
                        <a:t>(Wlan)</a:t>
                      </a: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3324222887"/>
                  </a:ext>
                </a:extLst>
              </a:tr>
              <a:tr h="442416">
                <a:tc>
                  <a:txBody>
                    <a:bodyPr/>
                    <a:lstStyle/>
                    <a:p>
                      <a:pPr>
                        <a:lnSpc>
                          <a:spcPct val="107000"/>
                        </a:lnSpc>
                        <a:spcAft>
                          <a:spcPts val="0"/>
                        </a:spcAft>
                      </a:pPr>
                      <a:r>
                        <a:rPr lang="de-AT" sz="1000" dirty="0">
                          <a:effectLst/>
                        </a:rPr>
                        <a:t>Erforschungsphase</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10-20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Stellen Sie eines der Videos  (Dario, Lego, …) mit Fragen vor </a:t>
                      </a:r>
                      <a:br>
                        <a:rPr lang="de-AT" sz="1000" dirty="0">
                          <a:effectLst/>
                        </a:rPr>
                      </a:br>
                      <a:r>
                        <a:rPr lang="de-AT" sz="1000" dirty="0">
                          <a:effectLst/>
                        </a:rPr>
                        <a:t>oder verwenden Sie eigenes Material</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Video</a:t>
                      </a:r>
                    </a:p>
                    <a:p>
                      <a:pPr>
                        <a:lnSpc>
                          <a:spcPct val="107000"/>
                        </a:lnSpc>
                        <a:spcAft>
                          <a:spcPts val="0"/>
                        </a:spcAft>
                      </a:pPr>
                      <a:r>
                        <a:rPr lang="de-AT" sz="1000" dirty="0">
                          <a:effectLst/>
                        </a:rPr>
                        <a:t>Padlet Pinnwand</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b="1" dirty="0">
                          <a:effectLst/>
                        </a:rPr>
                        <a:t>Zerlegen </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3857681499"/>
                  </a:ext>
                </a:extLst>
              </a:tr>
              <a:tr h="110604">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Diskutieren sie das Thema</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588452695"/>
                  </a:ext>
                </a:extLst>
              </a:tr>
              <a:tr h="442416">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Erforschen Sie mit Ihren Schüler*innen (am Modell) wie eine künstliche Hand funktioniert</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de-AT" sz="1000" dirty="0">
                          <a:effectLst/>
                          <a:latin typeface="Calibri" panose="020F0502020204030204" pitchFamily="34" charset="0"/>
                          <a:ea typeface="Calibri" panose="020F0502020204030204" pitchFamily="34" charset="0"/>
                          <a:cs typeface="Times New Roman" panose="02020603050405020304" pitchFamily="18" charset="0"/>
                        </a:rPr>
                        <a:t>Lego Video</a:t>
                      </a:r>
                    </a:p>
                    <a:p>
                      <a:pPr>
                        <a:lnSpc>
                          <a:spcPct val="107000"/>
                        </a:lnSpc>
                        <a:spcAft>
                          <a:spcPts val="0"/>
                        </a:spcAft>
                      </a:pPr>
                      <a:r>
                        <a:rPr lang="de-AT" sz="1000" dirty="0">
                          <a:effectLst/>
                        </a:rPr>
                        <a:t>Robotermodell</a:t>
                      </a:r>
                    </a:p>
                    <a:p>
                      <a:pPr>
                        <a:lnSpc>
                          <a:spcPct val="107000"/>
                        </a:lnSpc>
                        <a:spcAft>
                          <a:spcPts val="0"/>
                        </a:spcAft>
                      </a:pPr>
                      <a:r>
                        <a:rPr lang="de-AT" sz="1000" dirty="0">
                          <a:effectLst/>
                        </a:rPr>
                        <a:t>Fragebogen</a:t>
                      </a:r>
                    </a:p>
                  </a:txBody>
                  <a:tcPr marL="42284" marR="42284" marT="0" marB="0"/>
                </a:tc>
                <a:tc>
                  <a:txBody>
                    <a:bodyPr/>
                    <a:lstStyle/>
                    <a:p>
                      <a:pPr>
                        <a:lnSpc>
                          <a:spcPct val="107000"/>
                        </a:lnSpc>
                        <a:spcAft>
                          <a:spcPts val="0"/>
                        </a:spcAft>
                      </a:pPr>
                      <a:r>
                        <a:rPr lang="de-AT" sz="1000" b="1" dirty="0">
                          <a:effectLst/>
                        </a:rPr>
                        <a:t>Muster entdecken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1406951174"/>
                  </a:ext>
                </a:extLst>
              </a:tr>
              <a:tr h="579193">
                <a:tc>
                  <a:txBody>
                    <a:bodyPr/>
                    <a:lstStyle/>
                    <a:p>
                      <a:pPr>
                        <a:lnSpc>
                          <a:spcPct val="107000"/>
                        </a:lnSpc>
                        <a:spcAft>
                          <a:spcPts val="0"/>
                        </a:spcAft>
                      </a:pPr>
                      <a:r>
                        <a:rPr lang="de-AT" sz="1000" dirty="0">
                          <a:effectLst/>
                        </a:rPr>
                        <a:t>Entwicklungsphase</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45</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Geben Sie den Schüler*innen Zeit das Modell zu verstehen und die Lösungsschritte zu planen.</a:t>
                      </a:r>
                    </a:p>
                  </a:txBody>
                  <a:tcPr marL="42284" marR="42284" marT="0" marB="0"/>
                </a:tc>
                <a:tc>
                  <a:txBody>
                    <a:bodyPr/>
                    <a:lstStyle/>
                    <a:p>
                      <a:pPr>
                        <a:lnSpc>
                          <a:spcPct val="107000"/>
                        </a:lnSpc>
                        <a:spcAft>
                          <a:spcPts val="0"/>
                        </a:spcAft>
                      </a:pPr>
                      <a:r>
                        <a:rPr lang="de-AT" sz="1000" dirty="0">
                          <a:effectLst/>
                        </a:rPr>
                        <a:t>QUEST 1 Karte</a:t>
                      </a:r>
                    </a:p>
                    <a:p>
                      <a:pPr>
                        <a:lnSpc>
                          <a:spcPct val="107000"/>
                        </a:lnSpc>
                        <a:spcAft>
                          <a:spcPts val="0"/>
                        </a:spcAft>
                      </a:pP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b="1" dirty="0">
                          <a:effectLst/>
                        </a:rPr>
                        <a:t>Lösungsschritte entwickeln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2291715945"/>
                  </a:ext>
                </a:extLst>
              </a:tr>
              <a:tr h="442416">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Lassen Sie die Schüler*innen in Gruppen das Modell (nach Bauanleitung) entwickeln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WeDo Kurs 18</a:t>
                      </a:r>
                    </a:p>
                    <a:p>
                      <a:pPr>
                        <a:lnSpc>
                          <a:spcPct val="107000"/>
                        </a:lnSpc>
                        <a:spcAft>
                          <a:spcPts val="0"/>
                        </a:spcAft>
                      </a:pPr>
                      <a:r>
                        <a:rPr lang="de-AT" sz="1000" dirty="0">
                          <a:effectLst/>
                        </a:rPr>
                        <a:t>Objekte greifen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3842649762"/>
                  </a:ext>
                </a:extLst>
              </a:tr>
              <a:tr h="442416">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Lassen Sie die Schüler*innen in Gruppen das Beispielprogramm (nach Anleitung) umsetzen.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b="1" dirty="0">
                          <a:effectLst/>
                        </a:rPr>
                        <a:t>Algorithmisches Denken umsetzen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4197867061"/>
                  </a:ext>
                </a:extLst>
              </a:tr>
              <a:tr h="303871">
                <a:tc>
                  <a:txBody>
                    <a:bodyPr/>
                    <a:lstStyle/>
                    <a:p>
                      <a:pPr>
                        <a:lnSpc>
                          <a:spcPct val="107000"/>
                        </a:lnSpc>
                        <a:spcAft>
                          <a:spcPts val="0"/>
                        </a:spcAft>
                      </a:pPr>
                      <a:r>
                        <a:rPr lang="de-AT" sz="1000" dirty="0">
                          <a:effectLst/>
                        </a:rPr>
                        <a:t>Testphase</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25</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Lassen Sie die Schüler*innen das Modell verbessern und erweitern.</a:t>
                      </a:r>
                    </a:p>
                  </a:txBody>
                  <a:tcPr marL="42284" marR="42284" marT="0" marB="0"/>
                </a:tc>
                <a:tc>
                  <a:txBody>
                    <a:bodyPr/>
                    <a:lstStyle/>
                    <a:p>
                      <a:pPr>
                        <a:lnSpc>
                          <a:spcPct val="107000"/>
                        </a:lnSpc>
                        <a:spcAft>
                          <a:spcPts val="0"/>
                        </a:spcAft>
                      </a:pPr>
                      <a:r>
                        <a:rPr lang="de-AT" sz="1000" dirty="0">
                          <a:effectLst/>
                        </a:rPr>
                        <a:t>QUEST 2 Karte</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b="1" dirty="0">
                          <a:effectLst/>
                        </a:rPr>
                        <a:t>Testen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1605162669"/>
                  </a:ext>
                </a:extLst>
              </a:tr>
              <a:tr h="331813">
                <a:tc>
                  <a:txBody>
                    <a:bodyPr/>
                    <a:lstStyle/>
                    <a:p>
                      <a:pPr>
                        <a:lnSpc>
                          <a:spcPct val="107000"/>
                        </a:lnSpc>
                        <a:spcAft>
                          <a:spcPts val="0"/>
                        </a:spcAft>
                      </a:pPr>
                      <a:r>
                        <a:rPr lang="de-AT" sz="1000" dirty="0">
                          <a:effectLst/>
                        </a:rPr>
                        <a:t>Ergebnisphase</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30</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Lassen Sie die Planung und die Ergebnisse dokumentieren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Dokumentations-Tool</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b="1" dirty="0">
                          <a:effectLst/>
                        </a:rPr>
                        <a:t>Abstrahieren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4143333905"/>
                  </a:ext>
                </a:extLst>
              </a:tr>
              <a:tr h="995437">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Nutzen Sie Methoden die Ergebnisse zu präsentieren und Ideen auszutauschen was sie gelernt und welche Erfahrungen sie gemacht haben.</a:t>
                      </a:r>
                    </a:p>
                    <a:p>
                      <a:pPr>
                        <a:lnSpc>
                          <a:spcPct val="107000"/>
                        </a:lnSpc>
                        <a:spcAft>
                          <a:spcPts val="0"/>
                        </a:spcAft>
                      </a:pPr>
                      <a:r>
                        <a:rPr lang="de-AT" sz="1000" dirty="0">
                          <a:effectLst/>
                        </a:rPr>
                        <a:t>Besprechen sie weitere Einsatzmöglichkeiten von Prothesen.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Vgl. Feedback Fragen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2466915426"/>
                  </a:ext>
                </a:extLst>
              </a:tr>
              <a:tr h="742649">
                <a:tc>
                  <a:txBody>
                    <a:bodyPr/>
                    <a:lstStyle/>
                    <a:p>
                      <a:pPr>
                        <a:lnSpc>
                          <a:spcPct val="107000"/>
                        </a:lnSpc>
                        <a:spcAft>
                          <a:spcPts val="0"/>
                        </a:spcAft>
                      </a:pPr>
                      <a:r>
                        <a:rPr lang="de-AT" sz="1000" dirty="0">
                          <a:effectLst/>
                        </a:rPr>
                        <a:t>Abschlussarbeiten</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20</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Modelle zerlegen</a:t>
                      </a:r>
                    </a:p>
                    <a:p>
                      <a:pPr>
                        <a:lnSpc>
                          <a:spcPct val="107000"/>
                        </a:lnSpc>
                        <a:spcAft>
                          <a:spcPts val="0"/>
                        </a:spcAft>
                      </a:pPr>
                      <a:r>
                        <a:rPr lang="de-AT" sz="1000" dirty="0">
                          <a:effectLst/>
                        </a:rPr>
                        <a:t>WeDo Kästen einräumen</a:t>
                      </a:r>
                    </a:p>
                    <a:p>
                      <a:pPr>
                        <a:lnSpc>
                          <a:spcPct val="107000"/>
                        </a:lnSpc>
                        <a:spcAft>
                          <a:spcPts val="0"/>
                        </a:spcAft>
                      </a:pPr>
                      <a:r>
                        <a:rPr lang="de-AT" sz="1000" dirty="0">
                          <a:effectLst/>
                        </a:rPr>
                        <a:t>Auf Vollständigkeit prüfen</a:t>
                      </a:r>
                    </a:p>
                    <a:p>
                      <a:pPr>
                        <a:lnSpc>
                          <a:spcPct val="107000"/>
                        </a:lnSpc>
                        <a:spcAft>
                          <a:spcPts val="0"/>
                        </a:spcAft>
                      </a:pPr>
                      <a:r>
                        <a:rPr lang="de-AT" sz="1000" dirty="0">
                          <a:effectLst/>
                        </a:rPr>
                        <a:t>iPads abgeben</a:t>
                      </a:r>
                    </a:p>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Vgl. Checkliste</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tc>
                  <a:txBody>
                    <a:bodyPr/>
                    <a:lstStyle/>
                    <a:p>
                      <a:pPr>
                        <a:lnSpc>
                          <a:spcPct val="107000"/>
                        </a:lnSpc>
                        <a:spcAft>
                          <a:spcPts val="0"/>
                        </a:spcAft>
                      </a:pPr>
                      <a:r>
                        <a:rPr lang="de-AT" sz="1000" dirty="0">
                          <a:effectLst/>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tc>
                <a:extLst>
                  <a:ext uri="{0D108BD9-81ED-4DB2-BD59-A6C34878D82A}">
                    <a16:rowId xmlns:a16="http://schemas.microsoft.com/office/drawing/2014/main" val="10011"/>
                  </a:ext>
                </a:extLst>
              </a:tr>
              <a:tr h="995437">
                <a:tc>
                  <a:txBody>
                    <a:bodyPr/>
                    <a:lstStyle/>
                    <a:p>
                      <a:pPr>
                        <a:lnSpc>
                          <a:spcPct val="107000"/>
                        </a:lnSpc>
                        <a:spcAft>
                          <a:spcPts val="0"/>
                        </a:spcAft>
                      </a:pPr>
                      <a:r>
                        <a:rPr lang="de-AT" sz="1000" dirty="0">
                          <a:solidFill>
                            <a:schemeClr val="bg1"/>
                          </a:solidFill>
                          <a:effectLst/>
                        </a:rPr>
                        <a:t>Erweiterungsphase</a:t>
                      </a:r>
                    </a:p>
                    <a:p>
                      <a:pPr>
                        <a:lnSpc>
                          <a:spcPct val="107000"/>
                        </a:lnSpc>
                        <a:spcAft>
                          <a:spcPts val="0"/>
                        </a:spcAft>
                      </a:pPr>
                      <a:r>
                        <a:rPr lang="de-AT" sz="1000" dirty="0">
                          <a:solidFill>
                            <a:schemeClr val="bg1"/>
                          </a:solidFill>
                          <a:effectLst/>
                        </a:rPr>
                        <a:t>(transformieren)</a:t>
                      </a:r>
                      <a:endParaRPr lang="de-A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solidFill>
                      <a:schemeClr val="accent6"/>
                    </a:solidFill>
                  </a:tcPr>
                </a:tc>
                <a:tc>
                  <a:txBody>
                    <a:bodyPr/>
                    <a:lstStyle/>
                    <a:p>
                      <a:pPr>
                        <a:lnSpc>
                          <a:spcPct val="107000"/>
                        </a:lnSpc>
                        <a:spcAft>
                          <a:spcPts val="0"/>
                        </a:spcAft>
                      </a:pPr>
                      <a:r>
                        <a:rPr lang="de-AT" sz="1000" dirty="0">
                          <a:solidFill>
                            <a:schemeClr val="bg1"/>
                          </a:solidFill>
                          <a:effectLst/>
                        </a:rPr>
                        <a:t>100</a:t>
                      </a:r>
                      <a:endParaRPr lang="de-A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solidFill>
                      <a:schemeClr val="accent6"/>
                    </a:solidFill>
                  </a:tcPr>
                </a:tc>
                <a:tc>
                  <a:txBody>
                    <a:bodyPr/>
                    <a:lstStyle/>
                    <a:p>
                      <a:pPr>
                        <a:lnSpc>
                          <a:spcPct val="107000"/>
                        </a:lnSpc>
                        <a:spcAft>
                          <a:spcPts val="0"/>
                        </a:spcAft>
                      </a:pPr>
                      <a:r>
                        <a:rPr lang="de-AT" sz="1000" dirty="0">
                          <a:solidFill>
                            <a:schemeClr val="bg1"/>
                          </a:solidFill>
                          <a:effectLst/>
                        </a:rPr>
                        <a:t>Welche andere Armprothese kann Dario noch brauchen?</a:t>
                      </a:r>
                    </a:p>
                    <a:p>
                      <a:pPr>
                        <a:lnSpc>
                          <a:spcPct val="107000"/>
                        </a:lnSpc>
                        <a:spcAft>
                          <a:spcPts val="0"/>
                        </a:spcAft>
                      </a:pPr>
                      <a:r>
                        <a:rPr lang="de-AT" sz="1000" dirty="0">
                          <a:solidFill>
                            <a:schemeClr val="bg1"/>
                          </a:solidFill>
                          <a:effectLst/>
                        </a:rPr>
                        <a:t>Bei Bedarf und nach Vorkenntnissen können Sie diese Ergänzungsaufgabe zum selbständigen Arbeiten und programmieren nutzen</a:t>
                      </a:r>
                      <a:endParaRPr lang="de-A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solidFill>
                      <a:schemeClr val="accent6"/>
                    </a:solidFill>
                  </a:tcPr>
                </a:tc>
                <a:tc>
                  <a:txBody>
                    <a:bodyPr/>
                    <a:lstStyle/>
                    <a:p>
                      <a:pPr>
                        <a:lnSpc>
                          <a:spcPct val="107000"/>
                        </a:lnSpc>
                        <a:spcAft>
                          <a:spcPts val="0"/>
                        </a:spcAft>
                      </a:pPr>
                      <a:r>
                        <a:rPr lang="de-AT" sz="1000" dirty="0">
                          <a:solidFill>
                            <a:schemeClr val="bg1"/>
                          </a:solidFill>
                          <a:effectLst/>
                        </a:rPr>
                        <a:t>Quest 3 Karte</a:t>
                      </a:r>
                    </a:p>
                    <a:p>
                      <a:pPr>
                        <a:lnSpc>
                          <a:spcPct val="107000"/>
                        </a:lnSpc>
                        <a:spcAft>
                          <a:spcPts val="0"/>
                        </a:spcAft>
                      </a:pPr>
                      <a:r>
                        <a:rPr lang="de-AT" sz="1000" dirty="0">
                          <a:solidFill>
                            <a:schemeClr val="bg1"/>
                          </a:solidFill>
                          <a:effectLst/>
                        </a:rPr>
                        <a:t>Vgl. Darios Website</a:t>
                      </a:r>
                    </a:p>
                    <a:p>
                      <a:pPr>
                        <a:lnSpc>
                          <a:spcPct val="107000"/>
                        </a:lnSpc>
                        <a:spcAft>
                          <a:spcPts val="0"/>
                        </a:spcAft>
                      </a:pPr>
                      <a:r>
                        <a:rPr lang="de-AT" sz="1000" dirty="0">
                          <a:solidFill>
                            <a:schemeClr val="bg1"/>
                          </a:solidFill>
                          <a:effectLst/>
                        </a:rPr>
                        <a:t>Vgl. auch Modellbibliothek von WeDo</a:t>
                      </a:r>
                      <a:endParaRPr lang="de-A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solidFill>
                      <a:schemeClr val="accent6"/>
                    </a:solidFill>
                  </a:tcPr>
                </a:tc>
                <a:tc>
                  <a:txBody>
                    <a:bodyPr/>
                    <a:lstStyle/>
                    <a:p>
                      <a:pPr>
                        <a:lnSpc>
                          <a:spcPct val="107000"/>
                        </a:lnSpc>
                        <a:spcAft>
                          <a:spcPts val="0"/>
                        </a:spcAft>
                      </a:pPr>
                      <a:r>
                        <a:rPr lang="de-AT" sz="1000" dirty="0">
                          <a:solidFill>
                            <a:schemeClr val="bg1"/>
                          </a:solidFill>
                          <a:effectLst/>
                        </a:rPr>
                        <a:t> </a:t>
                      </a:r>
                      <a:r>
                        <a:rPr lang="de-AT" sz="1000" b="0" dirty="0">
                          <a:solidFill>
                            <a:schemeClr val="bg1"/>
                          </a:solidFill>
                          <a:effectLst/>
                        </a:rPr>
                        <a:t>Transformieren</a:t>
                      </a:r>
                      <a:endParaRPr lang="de-AT"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84" marR="42284" marT="0" marB="0">
                    <a:solidFill>
                      <a:schemeClr val="accent6"/>
                    </a:solidFill>
                  </a:tcPr>
                </a:tc>
                <a:extLst>
                  <a:ext uri="{0D108BD9-81ED-4DB2-BD59-A6C34878D82A}">
                    <a16:rowId xmlns:a16="http://schemas.microsoft.com/office/drawing/2014/main" val="1678340909"/>
                  </a:ext>
                </a:extLst>
              </a:tr>
            </a:tbl>
          </a:graphicData>
        </a:graphic>
      </p:graphicFrame>
      <p:sp>
        <p:nvSpPr>
          <p:cNvPr id="2" name="Foliennummernplatzhalter 1">
            <a:extLst>
              <a:ext uri="{FF2B5EF4-FFF2-40B4-BE49-F238E27FC236}">
                <a16:creationId xmlns:a16="http://schemas.microsoft.com/office/drawing/2014/main" id="{D71990D6-0AF4-4169-B27F-5495EB88BB1F}"/>
              </a:ext>
            </a:extLst>
          </p:cNvPr>
          <p:cNvSpPr>
            <a:spLocks noGrp="1"/>
          </p:cNvSpPr>
          <p:nvPr>
            <p:ph type="sldNum" sz="quarter" idx="12"/>
          </p:nvPr>
        </p:nvSpPr>
        <p:spPr>
          <a:xfrm>
            <a:off x="4843463" y="9431769"/>
            <a:ext cx="1543050" cy="289840"/>
          </a:xfrm>
        </p:spPr>
        <p:txBody>
          <a:bodyPr/>
          <a:lstStyle/>
          <a:p>
            <a:fld id="{D339C3D5-FAB0-4FCA-8A0E-103AD83818A5}" type="slidenum">
              <a:rPr lang="de-AT" smtClean="0"/>
              <a:t>4</a:t>
            </a:fld>
            <a:endParaRPr lang="de-AT" dirty="0"/>
          </a:p>
        </p:txBody>
      </p:sp>
    </p:spTree>
    <p:extLst>
      <p:ext uri="{BB962C8B-B14F-4D97-AF65-F5344CB8AC3E}">
        <p14:creationId xmlns:p14="http://schemas.microsoft.com/office/powerpoint/2010/main" val="177399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2A15A4B3-BE80-4143-9C2E-6D519B32BE34}"/>
              </a:ext>
            </a:extLst>
          </p:cNvPr>
          <p:cNvSpPr>
            <a:spLocks noGrp="1"/>
          </p:cNvSpPr>
          <p:nvPr>
            <p:ph idx="1"/>
          </p:nvPr>
        </p:nvSpPr>
        <p:spPr/>
        <p:txBody>
          <a:bodyPr>
            <a:normAutofit fontScale="62500" lnSpcReduction="20000"/>
          </a:bodyPr>
          <a:lstStyle/>
          <a:p>
            <a:r>
              <a:rPr lang="de-AT" dirty="0">
                <a:solidFill>
                  <a:schemeClr val="bg2">
                    <a:lumMod val="50000"/>
                  </a:schemeClr>
                </a:solidFill>
              </a:rPr>
              <a:t>Die Aufgaben in dem WeDo Projekt sollen 6 Kompetenzbereiche des informatischen Denkens </a:t>
            </a:r>
            <a:br>
              <a:rPr lang="de-AT" dirty="0">
                <a:solidFill>
                  <a:schemeClr val="bg2">
                    <a:lumMod val="50000"/>
                  </a:schemeClr>
                </a:solidFill>
              </a:rPr>
            </a:br>
            <a:r>
              <a:rPr lang="de-AT" dirty="0">
                <a:solidFill>
                  <a:schemeClr val="bg2">
                    <a:lumMod val="50000"/>
                  </a:schemeClr>
                </a:solidFill>
              </a:rPr>
              <a:t>(Computational Thinking) fördern.</a:t>
            </a:r>
          </a:p>
          <a:p>
            <a:r>
              <a:rPr lang="de-AT" b="1" dirty="0">
                <a:solidFill>
                  <a:schemeClr val="bg2">
                    <a:lumMod val="50000"/>
                  </a:schemeClr>
                </a:solidFill>
              </a:rPr>
              <a:t>Zerlegen</a:t>
            </a:r>
            <a:r>
              <a:rPr lang="de-AT" dirty="0">
                <a:solidFill>
                  <a:schemeClr val="bg2">
                    <a:lumMod val="50000"/>
                  </a:schemeClr>
                </a:solidFill>
              </a:rPr>
              <a:t> (Decomposition) </a:t>
            </a:r>
          </a:p>
          <a:p>
            <a:r>
              <a:rPr lang="de-AT" dirty="0">
                <a:solidFill>
                  <a:schemeClr val="bg2">
                    <a:lumMod val="50000"/>
                  </a:schemeClr>
                </a:solidFill>
              </a:rPr>
              <a:t>Die Ziele und Aufgaben einer Handprothese sammeln. Die Bewegungen bestimmen, die eine künstliche Hand nachahmen kann. </a:t>
            </a:r>
          </a:p>
          <a:p>
            <a:pPr marL="285750" lvl="1" indent="-285750">
              <a:buFont typeface="Wingdings" panose="05000000000000000000" pitchFamily="2" charset="2"/>
              <a:buChar char="ü"/>
            </a:pPr>
            <a:r>
              <a:rPr lang="de-AT" dirty="0"/>
              <a:t>g</a:t>
            </a:r>
            <a:r>
              <a:rPr lang="de-AT" dirty="0">
                <a:solidFill>
                  <a:schemeClr val="bg2">
                    <a:lumMod val="50000"/>
                  </a:schemeClr>
                </a:solidFill>
              </a:rPr>
              <a:t>reifen</a:t>
            </a:r>
          </a:p>
          <a:p>
            <a:pPr marL="285750" lvl="1" indent="-285750">
              <a:buFont typeface="Wingdings" panose="05000000000000000000" pitchFamily="2" charset="2"/>
              <a:buChar char="ü"/>
            </a:pPr>
            <a:r>
              <a:rPr lang="de-AT" dirty="0">
                <a:solidFill>
                  <a:schemeClr val="bg2">
                    <a:lumMod val="50000"/>
                  </a:schemeClr>
                </a:solidFill>
              </a:rPr>
              <a:t>drücken</a:t>
            </a:r>
          </a:p>
          <a:p>
            <a:pPr marL="285750" lvl="1" indent="-285750">
              <a:buFont typeface="Wingdings" panose="05000000000000000000" pitchFamily="2" charset="2"/>
              <a:buChar char="ü"/>
            </a:pPr>
            <a:r>
              <a:rPr lang="de-AT" dirty="0">
                <a:solidFill>
                  <a:schemeClr val="bg2">
                    <a:lumMod val="50000"/>
                  </a:schemeClr>
                </a:solidFill>
              </a:rPr>
              <a:t>bewegen …</a:t>
            </a:r>
          </a:p>
          <a:p>
            <a:r>
              <a:rPr lang="de-AT" b="1" dirty="0">
                <a:solidFill>
                  <a:schemeClr val="bg2">
                    <a:lumMod val="50000"/>
                  </a:schemeClr>
                </a:solidFill>
              </a:rPr>
              <a:t>Muster entdecken</a:t>
            </a:r>
            <a:r>
              <a:rPr lang="de-AT" dirty="0">
                <a:solidFill>
                  <a:schemeClr val="bg2">
                    <a:lumMod val="50000"/>
                  </a:schemeClr>
                </a:solidFill>
              </a:rPr>
              <a:t> (Pattern Recognition)</a:t>
            </a:r>
          </a:p>
          <a:p>
            <a:r>
              <a:rPr lang="de-AT" dirty="0">
                <a:solidFill>
                  <a:schemeClr val="bg2">
                    <a:lumMod val="50000"/>
                  </a:schemeClr>
                </a:solidFill>
              </a:rPr>
              <a:t>Muster und Abläufe finden, wie sich die Handprothese öffnen und schließen lässt.</a:t>
            </a:r>
          </a:p>
          <a:p>
            <a:pPr marL="285750" lvl="1" indent="-285750">
              <a:buFont typeface="Wingdings" panose="05000000000000000000" pitchFamily="2" charset="2"/>
              <a:buChar char="ü"/>
            </a:pPr>
            <a:r>
              <a:rPr lang="de-AT" dirty="0">
                <a:solidFill>
                  <a:schemeClr val="bg2">
                    <a:lumMod val="50000"/>
                  </a:schemeClr>
                </a:solidFill>
              </a:rPr>
              <a:t>Am Beispiel eines Modells oder Videos</a:t>
            </a:r>
          </a:p>
          <a:p>
            <a:pPr marL="285750" lvl="1" indent="-285750">
              <a:buFont typeface="Wingdings" panose="05000000000000000000" pitchFamily="2" charset="2"/>
              <a:buChar char="ü"/>
            </a:pPr>
            <a:r>
              <a:rPr lang="de-AT" dirty="0">
                <a:solidFill>
                  <a:schemeClr val="bg2">
                    <a:lumMod val="50000"/>
                  </a:schemeClr>
                </a:solidFill>
              </a:rPr>
              <a:t>(vgl. Fragebogen)</a:t>
            </a:r>
          </a:p>
          <a:p>
            <a:r>
              <a:rPr lang="de-AT" b="1" dirty="0">
                <a:solidFill>
                  <a:schemeClr val="bg2">
                    <a:lumMod val="50000"/>
                  </a:schemeClr>
                </a:solidFill>
              </a:rPr>
              <a:t>Lösungsschritte entwickeln</a:t>
            </a:r>
            <a:r>
              <a:rPr lang="de-AT" dirty="0">
                <a:solidFill>
                  <a:schemeClr val="bg2">
                    <a:lumMod val="50000"/>
                  </a:schemeClr>
                </a:solidFill>
              </a:rPr>
              <a:t> (identifying possible solutions)</a:t>
            </a:r>
          </a:p>
          <a:p>
            <a:pPr lvl="0"/>
            <a:r>
              <a:rPr lang="de-AT" dirty="0">
                <a:solidFill>
                  <a:schemeClr val="bg2">
                    <a:lumMod val="50000"/>
                  </a:schemeClr>
                </a:solidFill>
              </a:rPr>
              <a:t>Lösungsschritte überlegen</a:t>
            </a:r>
          </a:p>
          <a:p>
            <a:pPr marL="285750" lvl="1" indent="-285750">
              <a:buFont typeface="Wingdings" panose="05000000000000000000" pitchFamily="2" charset="2"/>
              <a:buChar char="ü"/>
            </a:pPr>
            <a:r>
              <a:rPr lang="de-AT" dirty="0">
                <a:solidFill>
                  <a:schemeClr val="bg2">
                    <a:lumMod val="50000"/>
                  </a:schemeClr>
                </a:solidFill>
              </a:rPr>
              <a:t>Die Hand (nach Anleitung) konstruieren 	(QUEST 1)</a:t>
            </a:r>
          </a:p>
          <a:p>
            <a:r>
              <a:rPr lang="de-AT" b="1" dirty="0">
                <a:solidFill>
                  <a:schemeClr val="bg2">
                    <a:lumMod val="50000"/>
                  </a:schemeClr>
                </a:solidFill>
              </a:rPr>
              <a:t>Algorithmisches Denken umsetzen</a:t>
            </a:r>
            <a:r>
              <a:rPr lang="de-AT" dirty="0">
                <a:solidFill>
                  <a:schemeClr val="bg2">
                    <a:lumMod val="50000"/>
                  </a:schemeClr>
                </a:solidFill>
              </a:rPr>
              <a:t> (Algorithm Design)</a:t>
            </a:r>
          </a:p>
          <a:p>
            <a:pPr lvl="0"/>
            <a:r>
              <a:rPr lang="de-AT" dirty="0">
                <a:solidFill>
                  <a:schemeClr val="bg2">
                    <a:lumMod val="50000"/>
                  </a:schemeClr>
                </a:solidFill>
              </a:rPr>
              <a:t>Ein Programm erstellen, das die Lösungsschritte umsetzt. </a:t>
            </a:r>
          </a:p>
          <a:p>
            <a:pPr marL="285750" lvl="1" indent="-285750">
              <a:buFont typeface="Wingdings" panose="05000000000000000000" pitchFamily="2" charset="2"/>
              <a:buChar char="ü"/>
            </a:pPr>
            <a:r>
              <a:rPr lang="de-AT" dirty="0">
                <a:solidFill>
                  <a:schemeClr val="bg2">
                    <a:lumMod val="50000"/>
                  </a:schemeClr>
                </a:solidFill>
              </a:rPr>
              <a:t>Z.B.: die mechanische Hand greifen und loslassen lässt.</a:t>
            </a:r>
          </a:p>
          <a:p>
            <a:pPr marL="285750" lvl="1" indent="-285750">
              <a:buFont typeface="Wingdings" panose="05000000000000000000" pitchFamily="2" charset="2"/>
              <a:buChar char="ü"/>
            </a:pPr>
            <a:r>
              <a:rPr lang="de-AT" dirty="0"/>
              <a:t>Arbeiten mit Motorsteuerung, Bewegungssensor und Warten Befehl (Delay)</a:t>
            </a:r>
            <a:br>
              <a:rPr lang="de-AT" dirty="0"/>
            </a:br>
            <a:r>
              <a:rPr lang="de-AT" dirty="0"/>
              <a:t>vgl. Ablaufbeschreibung im WeDo Kurs 18</a:t>
            </a:r>
          </a:p>
          <a:p>
            <a:pPr marL="285750" lvl="1" indent="-285750">
              <a:buFont typeface="Wingdings" panose="05000000000000000000" pitchFamily="2" charset="2"/>
              <a:buChar char="ü"/>
            </a:pPr>
            <a:r>
              <a:rPr lang="de-AT" dirty="0">
                <a:solidFill>
                  <a:schemeClr val="bg2">
                    <a:lumMod val="50000"/>
                  </a:schemeClr>
                </a:solidFill>
              </a:rPr>
              <a:t>Arbeiten mit Schleifen und Fehlerkorrektur (Debugging) vgl. </a:t>
            </a:r>
            <a:r>
              <a:rPr lang="de-AT" dirty="0"/>
              <a:t>QUEST 2</a:t>
            </a:r>
            <a:endParaRPr lang="de-AT" dirty="0">
              <a:solidFill>
                <a:schemeClr val="bg2">
                  <a:lumMod val="50000"/>
                </a:schemeClr>
              </a:solidFill>
            </a:endParaRPr>
          </a:p>
          <a:p>
            <a:r>
              <a:rPr lang="de-AT" b="1" dirty="0">
                <a:solidFill>
                  <a:schemeClr val="bg2">
                    <a:lumMod val="50000"/>
                  </a:schemeClr>
                </a:solidFill>
              </a:rPr>
              <a:t>Testen</a:t>
            </a:r>
            <a:r>
              <a:rPr lang="de-AT" dirty="0">
                <a:solidFill>
                  <a:schemeClr val="bg2">
                    <a:lumMod val="50000"/>
                  </a:schemeClr>
                </a:solidFill>
              </a:rPr>
              <a:t> (Evaluation)</a:t>
            </a:r>
          </a:p>
          <a:p>
            <a:pPr marL="285750" lvl="1" indent="-285750">
              <a:buFont typeface="Wingdings" panose="05000000000000000000" pitchFamily="2" charset="2"/>
              <a:buChar char="ü"/>
            </a:pPr>
            <a:r>
              <a:rPr lang="de-AT" dirty="0">
                <a:solidFill>
                  <a:schemeClr val="bg2">
                    <a:lumMod val="50000"/>
                  </a:schemeClr>
                </a:solidFill>
              </a:rPr>
              <a:t>Das Programm testen und verbessern 		</a:t>
            </a:r>
            <a:r>
              <a:rPr lang="de-AT" dirty="0"/>
              <a:t>(QUEST </a:t>
            </a:r>
            <a:r>
              <a:rPr lang="de-AT" dirty="0">
                <a:solidFill>
                  <a:schemeClr val="bg2">
                    <a:lumMod val="50000"/>
                  </a:schemeClr>
                </a:solidFill>
              </a:rPr>
              <a:t>1 &amp; 2)</a:t>
            </a:r>
          </a:p>
          <a:p>
            <a:pPr marL="285750" lvl="1" indent="-285750">
              <a:buFont typeface="Wingdings" panose="05000000000000000000" pitchFamily="2" charset="2"/>
              <a:buChar char="ü"/>
            </a:pPr>
            <a:r>
              <a:rPr lang="de-AT" dirty="0">
                <a:solidFill>
                  <a:schemeClr val="bg2">
                    <a:lumMod val="50000"/>
                  </a:schemeClr>
                </a:solidFill>
              </a:rPr>
              <a:t>Das Programm erweitern			</a:t>
            </a:r>
            <a:r>
              <a:rPr lang="de-AT" dirty="0"/>
              <a:t>(QUEST </a:t>
            </a:r>
            <a:r>
              <a:rPr lang="de-AT" dirty="0">
                <a:solidFill>
                  <a:schemeClr val="bg2">
                    <a:lumMod val="50000"/>
                  </a:schemeClr>
                </a:solidFill>
              </a:rPr>
              <a:t>2 &amp; 3)</a:t>
            </a:r>
          </a:p>
          <a:p>
            <a:r>
              <a:rPr lang="en-US" b="1" dirty="0">
                <a:solidFill>
                  <a:schemeClr val="bg2">
                    <a:lumMod val="50000"/>
                  </a:schemeClr>
                </a:solidFill>
              </a:rPr>
              <a:t>Abstrahieren und Transformieren </a:t>
            </a:r>
            <a:r>
              <a:rPr lang="en-US" dirty="0">
                <a:solidFill>
                  <a:schemeClr val="bg2">
                    <a:lumMod val="50000"/>
                  </a:schemeClr>
                </a:solidFill>
              </a:rPr>
              <a:t>(Abstraction, Generalize patterns and trends into rules and insights)</a:t>
            </a:r>
            <a:endParaRPr lang="de-AT" dirty="0">
              <a:solidFill>
                <a:schemeClr val="bg2">
                  <a:lumMod val="50000"/>
                </a:schemeClr>
              </a:solidFill>
            </a:endParaRPr>
          </a:p>
          <a:p>
            <a:pPr marL="285750" lvl="1" indent="-285750">
              <a:buFont typeface="Wingdings" panose="05000000000000000000" pitchFamily="2" charset="2"/>
              <a:buChar char="ü"/>
            </a:pPr>
            <a:r>
              <a:rPr lang="de-AT" dirty="0">
                <a:solidFill>
                  <a:schemeClr val="bg2">
                    <a:lumMod val="50000"/>
                  </a:schemeClr>
                </a:solidFill>
              </a:rPr>
              <a:t>Allgemeine Erkenntnisse präsentieren.</a:t>
            </a:r>
          </a:p>
          <a:p>
            <a:pPr marL="285750" lvl="1" indent="-285750">
              <a:buFont typeface="Wingdings" panose="05000000000000000000" pitchFamily="2" charset="2"/>
              <a:buChar char="ü"/>
            </a:pPr>
            <a:r>
              <a:rPr lang="de-AT" dirty="0">
                <a:solidFill>
                  <a:schemeClr val="bg2">
                    <a:lumMod val="50000"/>
                  </a:schemeClr>
                </a:solidFill>
              </a:rPr>
              <a:t>Weitere Ideen und Anwendungsmöglichkeiten erläutern</a:t>
            </a:r>
          </a:p>
          <a:p>
            <a:pPr marL="285750" lvl="1" indent="-285750">
              <a:buFont typeface="Wingdings" panose="05000000000000000000" pitchFamily="2" charset="2"/>
              <a:buChar char="ü"/>
            </a:pPr>
            <a:r>
              <a:rPr lang="de-AT" dirty="0">
                <a:solidFill>
                  <a:schemeClr val="bg2">
                    <a:lumMod val="50000"/>
                  </a:schemeClr>
                </a:solidFill>
              </a:rPr>
              <a:t>Tipps &amp; Tricks festhalten</a:t>
            </a:r>
          </a:p>
          <a:p>
            <a:r>
              <a:rPr lang="de-AT" dirty="0">
                <a:solidFill>
                  <a:schemeClr val="bg2">
                    <a:lumMod val="50000"/>
                  </a:schemeClr>
                </a:solidFill>
              </a:rPr>
              <a:t>Die Gewichtung der Schwerpunkte obliegt der Lehrperson.</a:t>
            </a:r>
          </a:p>
          <a:p>
            <a:endParaRPr lang="de-AT" dirty="0">
              <a:solidFill>
                <a:schemeClr val="bg2">
                  <a:lumMod val="50000"/>
                </a:schemeClr>
              </a:solidFill>
            </a:endParaRPr>
          </a:p>
          <a:p>
            <a:r>
              <a:rPr lang="de-AT" sz="1900" dirty="0"/>
              <a:t>Tipps zum Einstieg in den Lernpfad und dem Schwerpunkt Zerlegen des Problems</a:t>
            </a:r>
          </a:p>
          <a:p>
            <a:pPr marL="171450" lvl="2" indent="-171450">
              <a:buFont typeface="Wingdings" panose="05000000000000000000" pitchFamily="2" charset="2"/>
              <a:buChar char="ü"/>
            </a:pPr>
            <a:r>
              <a:rPr lang="de-AT" sz="1600" dirty="0"/>
              <a:t>Anknüpfen an eines der Einstiegsvideos</a:t>
            </a:r>
          </a:p>
          <a:p>
            <a:pPr marL="171450" lvl="2" indent="-171450">
              <a:buFont typeface="Wingdings" panose="05000000000000000000" pitchFamily="2" charset="2"/>
              <a:buChar char="ü"/>
            </a:pPr>
            <a:r>
              <a:rPr lang="de-AT" sz="1600" dirty="0"/>
              <a:t>Lego-Modell zum Vorzeigen</a:t>
            </a:r>
          </a:p>
          <a:p>
            <a:pPr lvl="2"/>
            <a:r>
              <a:rPr lang="de-AT" sz="1600" b="1" dirty="0"/>
              <a:t>Mögliche Fragen:</a:t>
            </a:r>
          </a:p>
          <a:p>
            <a:pPr marL="171450" lvl="2" indent="-171450">
              <a:buFont typeface="Wingdings" panose="05000000000000000000" pitchFamily="2" charset="2"/>
              <a:buChar char="ü"/>
            </a:pPr>
            <a:r>
              <a:rPr lang="de-AT" sz="1600" dirty="0"/>
              <a:t>Wozu brauchst du deine Hände?</a:t>
            </a:r>
          </a:p>
          <a:p>
            <a:pPr marL="171450" lvl="2" indent="-171450">
              <a:buFont typeface="Wingdings" panose="05000000000000000000" pitchFamily="2" charset="2"/>
              <a:buChar char="ü"/>
            </a:pPr>
            <a:r>
              <a:rPr lang="de-AT" sz="1600" dirty="0"/>
              <a:t>Welche Bewegungen kannst du mit deiner Hand ausführen?</a:t>
            </a:r>
          </a:p>
          <a:p>
            <a:pPr lvl="2"/>
            <a:r>
              <a:rPr lang="de-AT" sz="1600" dirty="0"/>
              <a:t>	Schreibt Tun Wörter auf.</a:t>
            </a:r>
          </a:p>
          <a:p>
            <a:pPr marL="171450" lvl="2" indent="-171450">
              <a:buFont typeface="Wingdings" panose="05000000000000000000" pitchFamily="2" charset="2"/>
              <a:buChar char="ü"/>
            </a:pPr>
            <a:r>
              <a:rPr lang="de-AT" sz="1600" dirty="0"/>
              <a:t>Wodurch kann deine Hand bewegt werden?</a:t>
            </a:r>
          </a:p>
          <a:p>
            <a:pPr marL="171450" lvl="2" indent="-171450">
              <a:buFont typeface="Wingdings" panose="05000000000000000000" pitchFamily="2" charset="2"/>
              <a:buChar char="ü"/>
            </a:pPr>
            <a:r>
              <a:rPr lang="de-AT" sz="1600" dirty="0"/>
              <a:t>Dario hat eine künstliche Hand mit Lego gebaut.</a:t>
            </a:r>
          </a:p>
          <a:p>
            <a:pPr marL="171450" lvl="2" indent="-171450">
              <a:buFont typeface="Wingdings" panose="05000000000000000000" pitchFamily="2" charset="2"/>
              <a:buChar char="ü"/>
            </a:pPr>
            <a:r>
              <a:rPr lang="de-AT" sz="1600" dirty="0"/>
              <a:t>Welche Bewegungen muss er damit ausführen können?</a:t>
            </a:r>
          </a:p>
          <a:p>
            <a:pPr marL="171450" lvl="2" indent="-171450">
              <a:buFont typeface="Wingdings" panose="05000000000000000000" pitchFamily="2" charset="2"/>
              <a:buChar char="ü"/>
            </a:pPr>
            <a:r>
              <a:rPr lang="de-AT" sz="1600" dirty="0"/>
              <a:t>Wie kann eine Lego Hand verschiedene Gegenstände greifen und bewegen?</a:t>
            </a:r>
          </a:p>
          <a:p>
            <a:pPr marL="171450" lvl="2" indent="-171450">
              <a:buFont typeface="Wingdings" panose="05000000000000000000" pitchFamily="2" charset="2"/>
              <a:buChar char="ü"/>
            </a:pPr>
            <a:r>
              <a:rPr lang="de-AT" sz="1600" dirty="0"/>
              <a:t>Was braucht er um eine Lego Hand zu bauen?</a:t>
            </a:r>
          </a:p>
          <a:p>
            <a:endParaRPr lang="de-AT" dirty="0">
              <a:solidFill>
                <a:schemeClr val="bg2">
                  <a:lumMod val="50000"/>
                </a:schemeClr>
              </a:solidFill>
            </a:endParaRPr>
          </a:p>
          <a:p>
            <a:endParaRPr lang="de-AT" sz="1800" dirty="0">
              <a:solidFill>
                <a:schemeClr val="bg2">
                  <a:lumMod val="50000"/>
                </a:schemeClr>
              </a:solidFill>
            </a:endParaRPr>
          </a:p>
        </p:txBody>
      </p:sp>
      <p:sp>
        <p:nvSpPr>
          <p:cNvPr id="4" name="Titel 3">
            <a:extLst>
              <a:ext uri="{FF2B5EF4-FFF2-40B4-BE49-F238E27FC236}">
                <a16:creationId xmlns:a16="http://schemas.microsoft.com/office/drawing/2014/main" id="{9AD71779-EF5C-486F-A7FC-2143223F2805}"/>
              </a:ext>
            </a:extLst>
          </p:cNvPr>
          <p:cNvSpPr>
            <a:spLocks noGrp="1"/>
          </p:cNvSpPr>
          <p:nvPr>
            <p:ph type="title"/>
          </p:nvPr>
        </p:nvSpPr>
        <p:spPr/>
        <p:txBody>
          <a:bodyPr/>
          <a:lstStyle/>
          <a:p>
            <a:r>
              <a:rPr lang="de-AT" dirty="0"/>
              <a:t>Mögliche informatische  Schwerpunkte in dem Projekt</a:t>
            </a:r>
          </a:p>
        </p:txBody>
      </p:sp>
      <p:sp>
        <p:nvSpPr>
          <p:cNvPr id="2" name="Foliennummernplatzhalter 1">
            <a:extLst>
              <a:ext uri="{FF2B5EF4-FFF2-40B4-BE49-F238E27FC236}">
                <a16:creationId xmlns:a16="http://schemas.microsoft.com/office/drawing/2014/main" id="{83003106-B937-4D39-9B3E-D964D8054985}"/>
              </a:ext>
            </a:extLst>
          </p:cNvPr>
          <p:cNvSpPr>
            <a:spLocks noGrp="1"/>
          </p:cNvSpPr>
          <p:nvPr>
            <p:ph type="sldNum" sz="quarter" idx="12"/>
          </p:nvPr>
        </p:nvSpPr>
        <p:spPr/>
        <p:txBody>
          <a:bodyPr/>
          <a:lstStyle/>
          <a:p>
            <a:fld id="{D339C3D5-FAB0-4FCA-8A0E-103AD83818A5}" type="slidenum">
              <a:rPr lang="de-AT" smtClean="0"/>
              <a:t>5</a:t>
            </a:fld>
            <a:endParaRPr lang="de-AT" dirty="0"/>
          </a:p>
        </p:txBody>
      </p:sp>
    </p:spTree>
    <p:extLst>
      <p:ext uri="{BB962C8B-B14F-4D97-AF65-F5344CB8AC3E}">
        <p14:creationId xmlns:p14="http://schemas.microsoft.com/office/powerpoint/2010/main" val="276073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D0D9490-8169-47F9-A37B-62FDC087915C}"/>
              </a:ext>
            </a:extLst>
          </p:cNvPr>
          <p:cNvSpPr>
            <a:spLocks noGrp="1"/>
          </p:cNvSpPr>
          <p:nvPr>
            <p:ph idx="1"/>
          </p:nvPr>
        </p:nvSpPr>
        <p:spPr/>
        <p:txBody>
          <a:bodyPr>
            <a:normAutofit fontScale="92500" lnSpcReduction="20000"/>
          </a:bodyPr>
          <a:lstStyle/>
          <a:p>
            <a:pPr lvl="0" fontAlgn="base">
              <a:lnSpc>
                <a:spcPct val="100000"/>
              </a:lnSpc>
              <a:spcBef>
                <a:spcPct val="0"/>
              </a:spcBef>
              <a:spcAft>
                <a:spcPts val="600"/>
              </a:spcAft>
            </a:pPr>
            <a:r>
              <a:rPr lang="de-AT" altLang="de-DE" sz="1800" dirty="0"/>
              <a:t>Grundstufe 1</a:t>
            </a:r>
          </a:p>
          <a:p>
            <a:pPr lvl="0" defTabSz="914400" eaLnBrk="0" fontAlgn="base" hangingPunct="0">
              <a:lnSpc>
                <a:spcPct val="100000"/>
              </a:lnSpc>
              <a:spcBef>
                <a:spcPct val="0"/>
              </a:spcBef>
              <a:spcAft>
                <a:spcPct val="0"/>
              </a:spcAft>
            </a:pPr>
            <a:r>
              <a:rPr lang="de-AT" altLang="de-DE" sz="1500" dirty="0">
                <a:solidFill>
                  <a:schemeClr val="bg2">
                    <a:lumMod val="50000"/>
                  </a:schemeClr>
                </a:solidFill>
                <a:latin typeface="Corbel" panose="020B0503020204020204" pitchFamily="34" charset="0"/>
                <a:ea typeface="Times New Roman" panose="02020603050405020304" pitchFamily="18" charset="0"/>
                <a:cs typeface="Times New Roman" panose="02020603050405020304" pitchFamily="18" charset="0"/>
              </a:rPr>
              <a:t>Erfahrungs- und Lernbereich Gemeinschaft</a:t>
            </a:r>
          </a:p>
          <a:p>
            <a:pPr marL="171450" lvl="0" indent="-171450" defTabSz="914400" eaLnBrk="0" fontAlgn="base" hangingPunct="0">
              <a:lnSpc>
                <a:spcPct val="100000"/>
              </a:lnSpc>
              <a:spcBef>
                <a:spcPct val="0"/>
              </a:spcBef>
              <a:spcAft>
                <a:spcPct val="0"/>
              </a:spcAft>
              <a:buFont typeface="Wingdings" panose="05000000000000000000" pitchFamily="2" charset="2"/>
              <a:buChar char="ü"/>
            </a:pPr>
            <a:r>
              <a:rPr lang="de-AT" altLang="de-DE" sz="1200" dirty="0">
                <a:solidFill>
                  <a:schemeClr val="bg2">
                    <a:lumMod val="50000"/>
                  </a:schemeClr>
                </a:solidFill>
                <a:cs typeface="Calibri" panose="020F0502020204030204" pitchFamily="34" charset="0"/>
              </a:rPr>
              <a:t>Die Schulklasse als neue Gemeinschaft erleben</a:t>
            </a:r>
          </a:p>
          <a:p>
            <a:pPr marL="171450" lvl="0" indent="-171450" defTabSz="914400" eaLnBrk="0" fontAlgn="base" hangingPunct="0">
              <a:lnSpc>
                <a:spcPct val="100000"/>
              </a:lnSpc>
              <a:spcBef>
                <a:spcPct val="0"/>
              </a:spcBef>
              <a:spcAft>
                <a:spcPct val="0"/>
              </a:spcAft>
              <a:buFont typeface="Wingdings" panose="05000000000000000000" pitchFamily="2" charset="2"/>
              <a:buChar char="ü"/>
            </a:pPr>
            <a:r>
              <a:rPr lang="de-AT" altLang="de-DE" sz="1200" dirty="0">
                <a:solidFill>
                  <a:schemeClr val="bg2">
                    <a:lumMod val="50000"/>
                  </a:schemeClr>
                </a:solidFill>
                <a:cs typeface="Calibri" panose="020F0502020204030204" pitchFamily="34" charset="0"/>
              </a:rPr>
              <a:t>Sich selbst und andere kennen lernen</a:t>
            </a:r>
          </a:p>
          <a:p>
            <a:pPr lvl="0" defTabSz="914400" eaLnBrk="0" fontAlgn="base" hangingPunct="0">
              <a:lnSpc>
                <a:spcPct val="100000"/>
              </a:lnSpc>
              <a:spcBef>
                <a:spcPts val="600"/>
              </a:spcBef>
              <a:spcAft>
                <a:spcPct val="0"/>
              </a:spcAft>
            </a:pPr>
            <a:r>
              <a:rPr lang="de-AT" altLang="de-DE" sz="1500" dirty="0">
                <a:solidFill>
                  <a:schemeClr val="bg2">
                    <a:lumMod val="50000"/>
                  </a:schemeClr>
                </a:solidFill>
                <a:latin typeface="Corbel" panose="020B0503020204020204" pitchFamily="34" charset="0"/>
                <a:ea typeface="Times New Roman" panose="02020603050405020304" pitchFamily="18" charset="0"/>
                <a:cs typeface="Times New Roman" panose="02020603050405020304" pitchFamily="18" charset="0"/>
              </a:rPr>
              <a:t>Erfahrungs- und Lernbereich Natur</a:t>
            </a:r>
          </a:p>
          <a:p>
            <a:pPr marL="342900" lvl="1" indent="-171450" defTabSz="914400">
              <a:lnSpc>
                <a:spcPct val="100000"/>
              </a:lnSpc>
              <a:buFont typeface="Wingdings" panose="05000000000000000000" pitchFamily="2" charset="2"/>
              <a:buChar char="ü"/>
            </a:pPr>
            <a:r>
              <a:rPr lang="de-AT" altLang="de-DE" sz="1200" dirty="0">
                <a:ea typeface="Times New Roman" panose="02020603050405020304" pitchFamily="18" charset="0"/>
                <a:cs typeface="Calibri" panose="020F0502020204030204" pitchFamily="34" charset="0"/>
              </a:rPr>
              <a:t>Der Mensch: Körper und Gesundheit</a:t>
            </a:r>
            <a:endParaRPr lang="de-AT" altLang="de-DE" sz="1200" dirty="0">
              <a:ea typeface="Times New Roman" panose="02020603050405020304" pitchFamily="18" charset="0"/>
              <a:cs typeface="Times New Roman" panose="02020603050405020304" pitchFamily="18" charset="0"/>
            </a:endParaRPr>
          </a:p>
          <a:p>
            <a:pPr lvl="0" defTabSz="914400" eaLnBrk="0" fontAlgn="base" hangingPunct="0">
              <a:lnSpc>
                <a:spcPct val="100000"/>
              </a:lnSpc>
              <a:spcBef>
                <a:spcPts val="600"/>
              </a:spcBef>
              <a:spcAft>
                <a:spcPct val="0"/>
              </a:spcAft>
            </a:pPr>
            <a:r>
              <a:rPr lang="de-AT" altLang="de-DE" sz="1500" dirty="0">
                <a:solidFill>
                  <a:schemeClr val="bg2">
                    <a:lumMod val="50000"/>
                  </a:schemeClr>
                </a:solidFill>
                <a:latin typeface="Corbel" panose="020B0503020204020204" pitchFamily="34" charset="0"/>
                <a:ea typeface="Times New Roman" panose="02020603050405020304" pitchFamily="18" charset="0"/>
                <a:cs typeface="Times New Roman" panose="02020603050405020304" pitchFamily="18" charset="0"/>
              </a:rPr>
              <a:t>Erfahrungs- und Lernbereich Technik</a:t>
            </a:r>
          </a:p>
          <a:p>
            <a:pPr marL="342900" lvl="1" indent="-171450" defTabSz="914400">
              <a:lnSpc>
                <a:spcPct val="100000"/>
              </a:lnSpc>
              <a:buFont typeface="Wingdings" panose="05000000000000000000" pitchFamily="2" charset="2"/>
              <a:buChar char="ü"/>
            </a:pPr>
            <a:r>
              <a:rPr lang="de-AT" altLang="de-DE" sz="1200" dirty="0">
                <a:latin typeface="Calibri" panose="020F0502020204030204" pitchFamily="34" charset="0"/>
                <a:ea typeface="Times New Roman" panose="02020603050405020304" pitchFamily="18" charset="0"/>
                <a:cs typeface="Calibri" panose="020F0502020204030204" pitchFamily="34" charset="0"/>
              </a:rPr>
              <a:t>Technische Gegebenheiten in der Umwelt des Kindes</a:t>
            </a:r>
            <a:endParaRPr lang="de-AT" altLang="de-DE" sz="12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Umgang mit Objekten, dabei spezifische</a:t>
            </a:r>
            <a:endParaRPr lang="de-AT" altLang="de-DE"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Arbeitsweisen kennen lernen</a:t>
            </a:r>
            <a:endParaRPr lang="de-AT" altLang="de-DE"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Verantwortungsbewusstes Handeln beim Gebrauch technischer </a:t>
            </a:r>
            <a:r>
              <a:rPr lang="de-AT" altLang="de-DE" dirty="0">
                <a:cs typeface="Calibri" panose="020F0502020204030204" pitchFamily="34" charset="0"/>
              </a:rPr>
              <a:t>Geräte</a:t>
            </a:r>
            <a:r>
              <a:rPr lang="de-AT" altLang="de-DE" dirty="0">
                <a:ea typeface="Times New Roman" panose="02020603050405020304" pitchFamily="18" charset="0"/>
                <a:cs typeface="Calibri" panose="020F0502020204030204" pitchFamily="34" charset="0"/>
              </a:rPr>
              <a:t> </a:t>
            </a:r>
            <a:r>
              <a:rPr lang="de-AT" altLang="de-DE" dirty="0">
                <a:latin typeface="Calibri" panose="020F0502020204030204" pitchFamily="34" charset="0"/>
                <a:ea typeface="Times New Roman" panose="02020603050405020304" pitchFamily="18" charset="0"/>
                <a:cs typeface="Calibri" panose="020F0502020204030204" pitchFamily="34" charset="0"/>
              </a:rPr>
              <a:t>entwickeln</a:t>
            </a:r>
            <a:endParaRPr lang="de-AT" altLang="de-DE" sz="300" dirty="0"/>
          </a:p>
          <a:p>
            <a:pPr lvl="1" defTabSz="914400">
              <a:lnSpc>
                <a:spcPct val="100000"/>
              </a:lnSpc>
            </a:pPr>
            <a:r>
              <a:rPr lang="de-AT" altLang="de-DE" dirty="0">
                <a:latin typeface="Calibri" panose="020F0502020204030204" pitchFamily="34" charset="0"/>
                <a:ea typeface="Times New Roman" panose="02020603050405020304" pitchFamily="18" charset="0"/>
                <a:cs typeface="Calibri" panose="020F0502020204030204" pitchFamily="34" charset="0"/>
              </a:rPr>
              <a:t>Kr</a:t>
            </a:r>
            <a:r>
              <a:rPr lang="de-AT" altLang="de-DE" dirty="0">
                <a:latin typeface="Corbel" panose="020B0503020204020204" pitchFamily="34" charset="0"/>
                <a:ea typeface="Times New Roman" panose="02020603050405020304" pitchFamily="18" charset="0"/>
                <a:cs typeface="Calibri" panose="020F0502020204030204" pitchFamily="34" charset="0"/>
              </a:rPr>
              <a:t>ä</a:t>
            </a:r>
            <a:r>
              <a:rPr lang="de-AT" altLang="de-DE" dirty="0">
                <a:latin typeface="Calibri" panose="020F0502020204030204" pitchFamily="34" charset="0"/>
                <a:ea typeface="Times New Roman" panose="02020603050405020304" pitchFamily="18" charset="0"/>
                <a:cs typeface="Calibri" panose="020F0502020204030204" pitchFamily="34" charset="0"/>
              </a:rPr>
              <a:t>fte und ihre Wirkungen</a:t>
            </a:r>
            <a:endParaRPr lang="de-AT" altLang="de-DE" sz="4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Erste Erkenntnisse </a:t>
            </a:r>
            <a:r>
              <a:rPr lang="de-AT" altLang="de-DE" dirty="0">
                <a:latin typeface="Corbel" panose="020B0503020204020204" pitchFamily="34" charset="0"/>
                <a:ea typeface="Times New Roman" panose="02020603050405020304" pitchFamily="18" charset="0"/>
                <a:cs typeface="Calibri" panose="020F0502020204030204" pitchFamily="34" charset="0"/>
              </a:rPr>
              <a:t>ü</a:t>
            </a:r>
            <a:r>
              <a:rPr lang="de-AT" altLang="de-DE" dirty="0">
                <a:latin typeface="Calibri" panose="020F0502020204030204" pitchFamily="34" charset="0"/>
                <a:ea typeface="Times New Roman" panose="02020603050405020304" pitchFamily="18" charset="0"/>
                <a:cs typeface="Calibri" panose="020F0502020204030204" pitchFamily="34" charset="0"/>
              </a:rPr>
              <a:t>ber Kr</a:t>
            </a:r>
            <a:r>
              <a:rPr lang="de-AT" altLang="de-DE" dirty="0">
                <a:latin typeface="Corbel" panose="020B0503020204020204" pitchFamily="34" charset="0"/>
                <a:ea typeface="Times New Roman" panose="02020603050405020304" pitchFamily="18" charset="0"/>
                <a:cs typeface="Calibri" panose="020F0502020204030204" pitchFamily="34" charset="0"/>
              </a:rPr>
              <a:t>ä</a:t>
            </a:r>
            <a:r>
              <a:rPr lang="de-AT" altLang="de-DE" dirty="0">
                <a:latin typeface="Calibri" panose="020F0502020204030204" pitchFamily="34" charset="0"/>
                <a:ea typeface="Times New Roman" panose="02020603050405020304" pitchFamily="18" charset="0"/>
                <a:cs typeface="Calibri" panose="020F0502020204030204" pitchFamily="34" charset="0"/>
              </a:rPr>
              <a:t>fte und ihre Wirkungen erwerben</a:t>
            </a:r>
            <a:endParaRPr lang="de-AT" altLang="de-DE" sz="300" dirty="0"/>
          </a:p>
          <a:p>
            <a:pPr>
              <a:lnSpc>
                <a:spcPct val="100000"/>
              </a:lnSpc>
              <a:spcBef>
                <a:spcPts val="1200"/>
              </a:spcBef>
              <a:spcAft>
                <a:spcPts val="600"/>
              </a:spcAft>
            </a:pPr>
            <a:r>
              <a:rPr lang="de-AT" altLang="de-DE" sz="1800" dirty="0"/>
              <a:t> Grundstufe 2</a:t>
            </a:r>
          </a:p>
          <a:p>
            <a:pPr lvl="0" defTabSz="914400" eaLnBrk="0" fontAlgn="base" hangingPunct="0">
              <a:lnSpc>
                <a:spcPct val="100000"/>
              </a:lnSpc>
              <a:spcBef>
                <a:spcPct val="0"/>
              </a:spcBef>
              <a:spcAft>
                <a:spcPct val="0"/>
              </a:spcAft>
            </a:pPr>
            <a:r>
              <a:rPr lang="de-AT" altLang="de-DE" sz="1500" dirty="0">
                <a:solidFill>
                  <a:schemeClr val="bg2">
                    <a:lumMod val="50000"/>
                  </a:schemeClr>
                </a:solidFill>
                <a:latin typeface="Corbel" panose="020B0503020204020204" pitchFamily="34" charset="0"/>
                <a:ea typeface="Times New Roman" panose="02020603050405020304" pitchFamily="18" charset="0"/>
                <a:cs typeface="Times New Roman" panose="02020603050405020304" pitchFamily="18" charset="0"/>
              </a:rPr>
              <a:t>Erfahrungs- und Lernbereich Gemeinschaft</a:t>
            </a:r>
          </a:p>
          <a:p>
            <a:pPr marL="457200" lvl="1" indent="-285750" defTabSz="914400">
              <a:lnSpc>
                <a:spcPct val="100000"/>
              </a:lnSpc>
              <a:buFont typeface="Wingdings" panose="05000000000000000000" pitchFamily="2" charset="2"/>
              <a:buChar char="ü"/>
            </a:pPr>
            <a:r>
              <a:rPr lang="de-AT" altLang="de-DE" sz="1200" dirty="0">
                <a:latin typeface="Calibri" panose="020F0502020204030204" pitchFamily="34" charset="0"/>
                <a:ea typeface="Times New Roman" panose="02020603050405020304" pitchFamily="18" charset="0"/>
                <a:cs typeface="Calibri" panose="020F0502020204030204" pitchFamily="34" charset="0"/>
              </a:rPr>
              <a:t>Das Zusammenleben in der Schule verstehen und mitgestalten</a:t>
            </a:r>
            <a:endParaRPr lang="de-AT" altLang="de-DE" sz="1200" dirty="0"/>
          </a:p>
          <a:p>
            <a:pPr marL="457200" lvl="1" indent="-285750" defTabSz="914400">
              <a:lnSpc>
                <a:spcPct val="100000"/>
              </a:lnSpc>
              <a:buFont typeface="Wingdings" panose="05000000000000000000" pitchFamily="2" charset="2"/>
              <a:buChar char="ü"/>
            </a:pPr>
            <a:r>
              <a:rPr lang="de-AT" altLang="de-DE" sz="1200" dirty="0">
                <a:latin typeface="Calibri" panose="020F0502020204030204" pitchFamily="34" charset="0"/>
                <a:ea typeface="Times New Roman" panose="02020603050405020304" pitchFamily="18" charset="0"/>
                <a:cs typeface="Calibri" panose="020F0502020204030204" pitchFamily="34" charset="0"/>
              </a:rPr>
              <a:t>Sich selbst und andere verstehen</a:t>
            </a:r>
          </a:p>
          <a:p>
            <a:pPr marL="457200" lvl="1" indent="-285750" defTabSz="914400">
              <a:lnSpc>
                <a:spcPct val="100000"/>
              </a:lnSpc>
              <a:buFont typeface="Wingdings" panose="05000000000000000000" pitchFamily="2" charset="2"/>
              <a:buChar char="ü"/>
            </a:pPr>
            <a:r>
              <a:rPr lang="de-AT" altLang="de-DE" sz="1200" dirty="0">
                <a:cs typeface="Calibri" panose="020F0502020204030204" pitchFamily="34" charset="0"/>
              </a:rPr>
              <a:t>Die Vielfalt des Zusammenlebens in Gemeinschaften außerhalb der Schule kennen lernen und mitgestalten</a:t>
            </a:r>
            <a:endParaRPr lang="de-AT" altLang="de-DE" sz="1200" dirty="0">
              <a:latin typeface="Calibri" panose="020F0502020204030204" pitchFamily="34" charset="0"/>
              <a:ea typeface="Times New Roman" panose="02020603050405020304" pitchFamily="18" charset="0"/>
              <a:cs typeface="Calibri" panose="020F0502020204030204" pitchFamily="34" charset="0"/>
            </a:endParaRPr>
          </a:p>
          <a:p>
            <a:pPr lvl="0" defTabSz="914400" eaLnBrk="0" fontAlgn="base" hangingPunct="0">
              <a:lnSpc>
                <a:spcPct val="100000"/>
              </a:lnSpc>
              <a:spcBef>
                <a:spcPts val="600"/>
              </a:spcBef>
              <a:spcAft>
                <a:spcPct val="0"/>
              </a:spcAft>
            </a:pPr>
            <a:r>
              <a:rPr lang="de-AT" altLang="de-DE" sz="1500" dirty="0">
                <a:solidFill>
                  <a:schemeClr val="bg2">
                    <a:lumMod val="50000"/>
                  </a:schemeClr>
                </a:solidFill>
                <a:latin typeface="Corbel" panose="020B0503020204020204" pitchFamily="34" charset="0"/>
                <a:ea typeface="Times New Roman" panose="02020603050405020304" pitchFamily="18" charset="0"/>
                <a:cs typeface="Times New Roman" panose="02020603050405020304" pitchFamily="18" charset="0"/>
              </a:rPr>
              <a:t>Erfahrungs- und Lernbereich Natur</a:t>
            </a:r>
          </a:p>
          <a:p>
            <a:pPr marL="342900" lvl="1" indent="-171450" defTabSz="914400">
              <a:lnSpc>
                <a:spcPct val="100000"/>
              </a:lnSpc>
              <a:buFont typeface="Wingdings" panose="05000000000000000000" pitchFamily="2" charset="2"/>
              <a:buChar char="ü"/>
            </a:pPr>
            <a:r>
              <a:rPr lang="de-AT" altLang="de-DE" sz="1200" dirty="0">
                <a:ea typeface="Times New Roman" panose="02020603050405020304" pitchFamily="18" charset="0"/>
                <a:cs typeface="Calibri" panose="020F0502020204030204" pitchFamily="34" charset="0"/>
              </a:rPr>
              <a:t>Der Mensch: Körper und Gesundheit</a:t>
            </a:r>
            <a:endParaRPr lang="de-AT" altLang="de-DE" sz="1200" dirty="0">
              <a:ea typeface="Times New Roman" panose="02020603050405020304" pitchFamily="18" charset="0"/>
              <a:cs typeface="Times New Roman" panose="02020603050405020304" pitchFamily="18" charset="0"/>
            </a:endParaRPr>
          </a:p>
          <a:p>
            <a:pPr lvl="1" defTabSz="914400">
              <a:lnSpc>
                <a:spcPct val="100000"/>
              </a:lnSpc>
              <a:spcBef>
                <a:spcPts val="600"/>
              </a:spcBef>
            </a:pPr>
            <a:r>
              <a:rPr lang="de-AT" altLang="de-DE" dirty="0">
                <a:latin typeface="Corbel" panose="020B0503020204020204" pitchFamily="34" charset="0"/>
                <a:cs typeface="Times New Roman" panose="02020603050405020304" pitchFamily="18" charset="0"/>
              </a:rPr>
              <a:t>Erfahrungs- und Lebensbereich Raum</a:t>
            </a:r>
          </a:p>
          <a:p>
            <a:pPr marL="171450" lvl="1" indent="-171450" defTabSz="914400">
              <a:lnSpc>
                <a:spcPct val="100000"/>
              </a:lnSpc>
              <a:buFont typeface="Wingdings" panose="05000000000000000000" pitchFamily="2" charset="2"/>
              <a:buChar char="ü"/>
            </a:pPr>
            <a:r>
              <a:rPr lang="de-AT" altLang="de-DE" sz="1200" dirty="0">
                <a:latin typeface="Calibri" panose="020F0502020204030204" pitchFamily="34" charset="0"/>
                <a:cs typeface="Calibri" panose="020F0502020204030204" pitchFamily="34" charset="0"/>
              </a:rPr>
              <a:t>Hilfen zur Orientierung im Raum kennen und anwenden</a:t>
            </a:r>
          </a:p>
          <a:p>
            <a:pPr marL="171450" lvl="1" indent="-171450" defTabSz="914400">
              <a:lnSpc>
                <a:spcPct val="100000"/>
              </a:lnSpc>
              <a:buFont typeface="Wingdings" panose="05000000000000000000" pitchFamily="2" charset="2"/>
              <a:buChar char="ü"/>
            </a:pPr>
            <a:r>
              <a:rPr lang="de-AT" altLang="de-DE" sz="1200" dirty="0">
                <a:latin typeface="Calibri" panose="020F0502020204030204" pitchFamily="34" charset="0"/>
                <a:cs typeface="Calibri" panose="020F0502020204030204" pitchFamily="34" charset="0"/>
              </a:rPr>
              <a:t>Die Wirklichkeit modellhaft darstellen</a:t>
            </a:r>
            <a:br>
              <a:rPr lang="de-AT" altLang="de-DE" sz="600" dirty="0">
                <a:latin typeface="Calibri" panose="020F0502020204030204" pitchFamily="34" charset="0"/>
                <a:ea typeface="Times New Roman" panose="02020603050405020304" pitchFamily="18" charset="0"/>
                <a:cs typeface="Calibri" panose="020F0502020204030204" pitchFamily="34" charset="0"/>
              </a:rPr>
            </a:br>
            <a:endParaRPr lang="de-AT" altLang="de-DE" sz="700" dirty="0">
              <a:latin typeface="Corbel" panose="020B0503020204020204" pitchFamily="34" charset="0"/>
              <a:ea typeface="Times New Roman" panose="02020603050405020304" pitchFamily="18" charset="0"/>
              <a:cs typeface="Times New Roman" panose="02020603050405020304" pitchFamily="18" charset="0"/>
            </a:endParaRPr>
          </a:p>
          <a:p>
            <a:pPr lvl="0" defTabSz="914400" eaLnBrk="0" fontAlgn="base" hangingPunct="0">
              <a:lnSpc>
                <a:spcPct val="100000"/>
              </a:lnSpc>
              <a:spcBef>
                <a:spcPct val="0"/>
              </a:spcBef>
              <a:spcAft>
                <a:spcPct val="0"/>
              </a:spcAft>
            </a:pPr>
            <a:r>
              <a:rPr lang="de-AT" altLang="de-DE" sz="1500" dirty="0">
                <a:solidFill>
                  <a:schemeClr val="bg2">
                    <a:lumMod val="50000"/>
                  </a:schemeClr>
                </a:solidFill>
                <a:latin typeface="Corbel" panose="020B0503020204020204" pitchFamily="34" charset="0"/>
                <a:ea typeface="Times New Roman" panose="02020603050405020304" pitchFamily="18" charset="0"/>
                <a:cs typeface="Times New Roman" panose="02020603050405020304" pitchFamily="18" charset="0"/>
              </a:rPr>
              <a:t>Erfahrungs- und Lernbereich Technik</a:t>
            </a:r>
          </a:p>
          <a:p>
            <a:pPr marL="457200" lvl="1" indent="-285750" defTabSz="914400">
              <a:lnSpc>
                <a:spcPct val="100000"/>
              </a:lnSpc>
              <a:buFont typeface="Wingdings" panose="05000000000000000000" pitchFamily="2" charset="2"/>
              <a:buChar char="ü"/>
            </a:pPr>
            <a:r>
              <a:rPr lang="de-AT" altLang="de-DE" sz="1200" dirty="0">
                <a:latin typeface="Calibri" panose="020F0502020204030204" pitchFamily="34" charset="0"/>
                <a:ea typeface="Times New Roman" panose="02020603050405020304" pitchFamily="18" charset="0"/>
                <a:cs typeface="Calibri" panose="020F0502020204030204" pitchFamily="34" charset="0"/>
              </a:rPr>
              <a:t>Technische Gegebenheiten in der Umwelt des Kindes</a:t>
            </a:r>
            <a:endParaRPr lang="de-AT" altLang="de-DE" sz="12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Kenntnisse </a:t>
            </a:r>
            <a:r>
              <a:rPr lang="de-AT" altLang="de-DE" dirty="0">
                <a:latin typeface="Corbel" panose="020B0503020204020204" pitchFamily="34" charset="0"/>
                <a:ea typeface="Times New Roman" panose="02020603050405020304" pitchFamily="18" charset="0"/>
                <a:cs typeface="Calibri" panose="020F0502020204030204" pitchFamily="34" charset="0"/>
              </a:rPr>
              <a:t>ü</a:t>
            </a:r>
            <a:r>
              <a:rPr lang="de-AT" altLang="de-DE" dirty="0">
                <a:latin typeface="Calibri" panose="020F0502020204030204" pitchFamily="34" charset="0"/>
                <a:ea typeface="Times New Roman" panose="02020603050405020304" pitchFamily="18" charset="0"/>
                <a:cs typeface="Calibri" panose="020F0502020204030204" pitchFamily="34" charset="0"/>
              </a:rPr>
              <a:t>ber technische Gegebenheiten in der Umwelt des Kindes erwerben</a:t>
            </a:r>
            <a:endParaRPr lang="de-AT" altLang="de-DE" sz="3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Spezifische Arbeitstechniken anwenden; Experimentieren</a:t>
            </a:r>
            <a:endParaRPr lang="de-AT" altLang="de-DE" sz="3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Sachgem</a:t>
            </a:r>
            <a:r>
              <a:rPr lang="de-AT" altLang="de-DE" dirty="0">
                <a:latin typeface="Corbel" panose="020B0503020204020204" pitchFamily="34" charset="0"/>
                <a:ea typeface="Times New Roman" panose="02020603050405020304" pitchFamily="18" charset="0"/>
                <a:cs typeface="Calibri" panose="020F0502020204030204" pitchFamily="34" charset="0"/>
              </a:rPr>
              <a:t>äß</a:t>
            </a:r>
            <a:r>
              <a:rPr lang="de-AT" altLang="de-DE" dirty="0">
                <a:latin typeface="Calibri" panose="020F0502020204030204" pitchFamily="34" charset="0"/>
                <a:ea typeface="Times New Roman" panose="02020603050405020304" pitchFamily="18" charset="0"/>
                <a:cs typeface="Calibri" panose="020F0502020204030204" pitchFamily="34" charset="0"/>
              </a:rPr>
              <a:t>es und verantwortungsbewusstes</a:t>
            </a:r>
            <a:endParaRPr lang="de-AT" altLang="de-DE" sz="3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Handeln beim Gebrauch der Technik vertiefen</a:t>
            </a:r>
            <a:endParaRPr lang="de-AT" altLang="de-DE" sz="300" dirty="0"/>
          </a:p>
          <a:p>
            <a:pPr marL="457200" lvl="1" indent="-285750" defTabSz="914400">
              <a:lnSpc>
                <a:spcPct val="100000"/>
              </a:lnSpc>
              <a:buFont typeface="Wingdings" panose="05000000000000000000" pitchFamily="2" charset="2"/>
              <a:buChar char="ü"/>
            </a:pPr>
            <a:r>
              <a:rPr lang="de-AT" altLang="de-DE" sz="1200" dirty="0">
                <a:latin typeface="Calibri" panose="020F0502020204030204" pitchFamily="34" charset="0"/>
                <a:ea typeface="Times New Roman" panose="02020603050405020304" pitchFamily="18" charset="0"/>
                <a:cs typeface="Calibri" panose="020F0502020204030204" pitchFamily="34" charset="0"/>
              </a:rPr>
              <a:t>Kr</a:t>
            </a:r>
            <a:r>
              <a:rPr lang="de-AT" altLang="de-DE" sz="1200" dirty="0">
                <a:latin typeface="Corbel" panose="020B0503020204020204" pitchFamily="34" charset="0"/>
                <a:ea typeface="Times New Roman" panose="02020603050405020304" pitchFamily="18" charset="0"/>
                <a:cs typeface="Calibri" panose="020F0502020204030204" pitchFamily="34" charset="0"/>
              </a:rPr>
              <a:t>ä</a:t>
            </a:r>
            <a:r>
              <a:rPr lang="de-AT" altLang="de-DE" sz="1200" dirty="0">
                <a:latin typeface="Calibri" panose="020F0502020204030204" pitchFamily="34" charset="0"/>
                <a:ea typeface="Times New Roman" panose="02020603050405020304" pitchFamily="18" charset="0"/>
                <a:cs typeface="Calibri" panose="020F0502020204030204" pitchFamily="34" charset="0"/>
              </a:rPr>
              <a:t>fte und Wirkungen</a:t>
            </a:r>
            <a:endParaRPr lang="de-AT" altLang="de-DE" sz="12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Kenntnisse </a:t>
            </a:r>
            <a:r>
              <a:rPr lang="de-AT" altLang="de-DE" dirty="0">
                <a:latin typeface="Corbel" panose="020B0503020204020204" pitchFamily="34" charset="0"/>
                <a:ea typeface="Times New Roman" panose="02020603050405020304" pitchFamily="18" charset="0"/>
                <a:cs typeface="Calibri" panose="020F0502020204030204" pitchFamily="34" charset="0"/>
              </a:rPr>
              <a:t>ü</a:t>
            </a:r>
            <a:r>
              <a:rPr lang="de-AT" altLang="de-DE" dirty="0">
                <a:latin typeface="Calibri" panose="020F0502020204030204" pitchFamily="34" charset="0"/>
                <a:ea typeface="Times New Roman" panose="02020603050405020304" pitchFamily="18" charset="0"/>
                <a:cs typeface="Calibri" panose="020F0502020204030204" pitchFamily="34" charset="0"/>
              </a:rPr>
              <a:t>ber Kr</a:t>
            </a:r>
            <a:r>
              <a:rPr lang="de-AT" altLang="de-DE" dirty="0">
                <a:latin typeface="Corbel" panose="020B0503020204020204" pitchFamily="34" charset="0"/>
                <a:ea typeface="Times New Roman" panose="02020603050405020304" pitchFamily="18" charset="0"/>
                <a:cs typeface="Calibri" panose="020F0502020204030204" pitchFamily="34" charset="0"/>
              </a:rPr>
              <a:t>ä</a:t>
            </a:r>
            <a:r>
              <a:rPr lang="de-AT" altLang="de-DE" dirty="0">
                <a:latin typeface="Calibri" panose="020F0502020204030204" pitchFamily="34" charset="0"/>
                <a:ea typeface="Times New Roman" panose="02020603050405020304" pitchFamily="18" charset="0"/>
                <a:cs typeface="Calibri" panose="020F0502020204030204" pitchFamily="34" charset="0"/>
              </a:rPr>
              <a:t>fte und ihre Wirkungen erwerben</a:t>
            </a:r>
            <a:endParaRPr lang="de-AT" altLang="de-DE" sz="300" dirty="0"/>
          </a:p>
          <a:p>
            <a:pPr marL="971550" lvl="2" indent="-171450" defTabSz="914400">
              <a:lnSpc>
                <a:spcPct val="100000"/>
              </a:lnSpc>
              <a:buFont typeface="Symbol" panose="05050102010706020507" pitchFamily="18" charset="2"/>
              <a:buChar char="-"/>
            </a:pPr>
            <a:r>
              <a:rPr lang="de-AT" altLang="de-DE" dirty="0">
                <a:latin typeface="Calibri" panose="020F0502020204030204" pitchFamily="34" charset="0"/>
                <a:ea typeface="Times New Roman" panose="02020603050405020304" pitchFamily="18" charset="0"/>
                <a:cs typeface="Calibri" panose="020F0502020204030204" pitchFamily="34" charset="0"/>
              </a:rPr>
              <a:t>Spezifische Arbeitstechniken anwenden</a:t>
            </a:r>
            <a:endParaRPr lang="de-AT" altLang="de-DE" sz="300" dirty="0"/>
          </a:p>
        </p:txBody>
      </p:sp>
      <p:sp>
        <p:nvSpPr>
          <p:cNvPr id="4" name="Titel 3">
            <a:extLst>
              <a:ext uri="{FF2B5EF4-FFF2-40B4-BE49-F238E27FC236}">
                <a16:creationId xmlns:a16="http://schemas.microsoft.com/office/drawing/2014/main" id="{FE9EE361-AF0C-41B4-8E2C-896E01A80216}"/>
              </a:ext>
            </a:extLst>
          </p:cNvPr>
          <p:cNvSpPr>
            <a:spLocks noGrp="1"/>
          </p:cNvSpPr>
          <p:nvPr>
            <p:ph type="title"/>
          </p:nvPr>
        </p:nvSpPr>
        <p:spPr/>
        <p:txBody>
          <a:bodyPr/>
          <a:lstStyle/>
          <a:p>
            <a:r>
              <a:rPr lang="de-AT" dirty="0"/>
              <a:t>Lehrplanbezug Sachunterricht</a:t>
            </a:r>
          </a:p>
        </p:txBody>
      </p:sp>
      <p:sp>
        <p:nvSpPr>
          <p:cNvPr id="3" name="Foliennummernplatzhalter 2">
            <a:extLst>
              <a:ext uri="{FF2B5EF4-FFF2-40B4-BE49-F238E27FC236}">
                <a16:creationId xmlns:a16="http://schemas.microsoft.com/office/drawing/2014/main" id="{52544031-46F9-4F79-A5A0-83C3E464C532}"/>
              </a:ext>
            </a:extLst>
          </p:cNvPr>
          <p:cNvSpPr>
            <a:spLocks noGrp="1"/>
          </p:cNvSpPr>
          <p:nvPr>
            <p:ph type="sldNum" sz="quarter" idx="12"/>
          </p:nvPr>
        </p:nvSpPr>
        <p:spPr/>
        <p:txBody>
          <a:bodyPr/>
          <a:lstStyle/>
          <a:p>
            <a:fld id="{D339C3D5-FAB0-4FCA-8A0E-103AD83818A5}" type="slidenum">
              <a:rPr lang="de-AT" smtClean="0"/>
              <a:t>6</a:t>
            </a:fld>
            <a:endParaRPr lang="de-AT" dirty="0"/>
          </a:p>
        </p:txBody>
      </p:sp>
    </p:spTree>
    <p:extLst>
      <p:ext uri="{BB962C8B-B14F-4D97-AF65-F5344CB8AC3E}">
        <p14:creationId xmlns:p14="http://schemas.microsoft.com/office/powerpoint/2010/main" val="263395921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799</Words>
  <Application>Microsoft Office PowerPoint</Application>
  <PresentationFormat>A4-Papier (210 x 297 mm)</PresentationFormat>
  <Paragraphs>265</Paragraphs>
  <Slides>6</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vt:i4>
      </vt:variant>
    </vt:vector>
  </HeadingPairs>
  <TitlesOfParts>
    <vt:vector size="14" baseType="lpstr">
      <vt:lpstr>Arial</vt:lpstr>
      <vt:lpstr>Calibri</vt:lpstr>
      <vt:lpstr>Calibri Light</vt:lpstr>
      <vt:lpstr>Corbel</vt:lpstr>
      <vt:lpstr>Symbol</vt:lpstr>
      <vt:lpstr>Times New Roman</vt:lpstr>
      <vt:lpstr>Wingdings</vt:lpstr>
      <vt:lpstr>Office</vt:lpstr>
      <vt:lpstr>PowerPoint-Präsentation</vt:lpstr>
      <vt:lpstr>Workshop Infos</vt:lpstr>
      <vt:lpstr>Workshop mit WeDo 2.0 Eine Lego-Prothese für Dario</vt:lpstr>
      <vt:lpstr>WeDo Lehr - Lernpfad</vt:lpstr>
      <vt:lpstr>Mögliche informatische  Schwerpunkte in dem Projekt</vt:lpstr>
      <vt:lpstr>Lehrplanbezug Sachunterricht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michael.steiner</dc:creator>
  <cp:lastModifiedBy>klemens.frick</cp:lastModifiedBy>
  <cp:revision>188</cp:revision>
  <cp:lastPrinted>2017-07-11T18:48:43Z</cp:lastPrinted>
  <dcterms:created xsi:type="dcterms:W3CDTF">2017-06-26T06:57:54Z</dcterms:created>
  <dcterms:modified xsi:type="dcterms:W3CDTF">2017-11-10T14:25:43Z</dcterms:modified>
</cp:coreProperties>
</file>