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0080625" cy="7559675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17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357120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 type="body"/>
          </p:nvPr>
        </p:nvSpPr>
        <p:spPr>
          <a:xfrm>
            <a:off x="6638040" y="176904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 type="body"/>
          </p:nvPr>
        </p:nvSpPr>
        <p:spPr>
          <a:xfrm>
            <a:off x="357120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 type="body"/>
          </p:nvPr>
        </p:nvSpPr>
        <p:spPr>
          <a:xfrm>
            <a:off x="6638040" y="4059360"/>
            <a:ext cx="292068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de-AT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A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Siebte Gliederungsebene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AT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de-AT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20F2E0C9-27AE-498F-9E1C-BDC7CF52AB22}" type="slidenum">
              <a:rPr lang="de-AT" sz="1400" b="0" strike="noStrike" spc="-1">
                <a:latin typeface="Times New Roman"/>
              </a:rPr>
              <a:t>‹Nr.›</a:t>
            </a:fld>
            <a:endParaRPr lang="de-A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Siebte Gliederungsebene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AT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de-AT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11D51BF6-C18E-4DD4-994B-E1895A17E591}" type="slidenum">
              <a:rPr lang="de-AT" sz="1400" b="0" strike="noStrike" spc="-1">
                <a:latin typeface="Times New Roman"/>
              </a:rPr>
              <a:t>‹Nr.›</a:t>
            </a:fld>
            <a:endParaRPr lang="de-A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Siebte Gliederungsebene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AT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de-AT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488F35E4-B7DB-4233-97C0-DF63D75051EA}" type="slidenum">
              <a:rPr lang="de-AT" sz="1400" b="0" strike="noStrike" spc="-1">
                <a:latin typeface="Times New Roman"/>
              </a:rPr>
              <a:t>‹Nr.›</a:t>
            </a:fld>
            <a:endParaRPr lang="de-A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Format des Titeltextes durch Klicken bearbeiten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800" b="0" strike="noStrike" spc="-1"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400" b="0" strike="noStrike" spc="-1"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AT" sz="2000" b="0" strike="noStrike" spc="-1"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2000" b="0" strike="noStrike" spc="-1">
                <a:latin typeface="Arial"/>
              </a:rPr>
              <a:t>Siebte Gliederungsebene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de-AT" sz="1400" b="0" strike="noStrike" spc="-1">
                <a:latin typeface="Times New Roman"/>
              </a:rPr>
              <a:t>&lt;Datum/Uhrzeit&gt;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/>
            <a:r>
              <a:rPr lang="de-AT" sz="1400" b="0" strike="noStrike" spc="-1">
                <a:latin typeface="Times New Roman"/>
              </a:rPr>
              <a:t>&lt;Fußzeile&gt;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784FEDD1-9062-42ED-8302-1ADE748BCE41}" type="slidenum">
              <a:rPr lang="de-AT" sz="1400" b="0" strike="noStrike" spc="-1">
                <a:latin typeface="Times New Roman"/>
              </a:rPr>
              <a:t>‹Nr.›</a:t>
            </a:fld>
            <a:endParaRPr lang="de-A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Flipped Classroom</a:t>
            </a:r>
          </a:p>
        </p:txBody>
      </p:sp>
      <p:sp>
        <p:nvSpPr>
          <p:cNvPr id="16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de-AT" sz="3200" b="0" strike="noStrike" spc="-1">
                <a:latin typeface="Arial"/>
              </a:rPr>
              <a:t>Die Welt auf den Kopf stellen?</a:t>
            </a:r>
          </a:p>
        </p:txBody>
      </p:sp>
      <p:sp>
        <p:nvSpPr>
          <p:cNvPr id="166" name="TextShape 3"/>
          <p:cNvSpPr txBox="1"/>
          <p:nvPr/>
        </p:nvSpPr>
        <p:spPr>
          <a:xfrm>
            <a:off x="7920000" y="7128000"/>
            <a:ext cx="2032560" cy="232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de-AT" sz="1000" b="0" strike="noStrike" spc="-1">
                <a:latin typeface="Arial"/>
              </a:rPr>
              <a:t>Ing. Christian Jähnl, NMS Absam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Wozu?</a:t>
            </a:r>
          </a:p>
        </p:txBody>
      </p:sp>
      <p:sp>
        <p:nvSpPr>
          <p:cNvPr id="16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Alle Themen in Videos verarbeiten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Thema – Bild -Verknüpfung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Zur Wiederholung nutzbar machen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Videos</a:t>
            </a:r>
          </a:p>
        </p:txBody>
      </p:sp>
      <p:sp>
        <p:nvSpPr>
          <p:cNvPr id="17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Videodreh: 4WB – Was/Wer/Wo/Wie/Boah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Typisches Intro – thematisch immer gleich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Effekte sparsam verwenden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Verknüpfung Themen mit Bildern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Unmögliches in der Schule möglich machen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Soft-/Hardware</a:t>
            </a:r>
          </a:p>
        </p:txBody>
      </p:sp>
      <p:sp>
        <p:nvSpPr>
          <p:cNvPr id="17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Egal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Ich: Linux; OpenShot, kdenlive, blender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App-Image für Linux, Mac und Windows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Titel: Inkscape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Androidapp vlogit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Music: Youtube-pool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Erfahrung</a:t>
            </a:r>
          </a:p>
        </p:txBody>
      </p:sp>
      <p:sp>
        <p:nvSpPr>
          <p:cNvPr id="17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Nutzung: kommt mehrheitlich gut an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Noten haben sich verbessert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Feedback kommt auch von den Kindern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Nebenwirkungen: auch Schüler anderer Klassen schauen es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„Hose runter“ - Auch privates ist dabei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Kinder wirken manchmal mit: positiv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Abschluss</a:t>
            </a:r>
          </a:p>
        </p:txBody>
      </p:sp>
      <p:sp>
        <p:nvSpPr>
          <p:cNvPr id="17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Plattform? Ich verwende youtube</a:t>
            </a:r>
          </a:p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AT" sz="3200" b="0" strike="noStrike" spc="-1">
                <a:latin typeface="Arial"/>
              </a:rPr>
              <a:t>Kanal: „TheSkorzak“</a:t>
            </a:r>
            <a:br/>
            <a:r>
              <a:rPr lang="de-AT" sz="3200" b="0" strike="noStrike" spc="-1">
                <a:latin typeface="Arial"/>
              </a:rPr>
              <a:t> </a:t>
            </a:r>
          </a:p>
        </p:txBody>
      </p:sp>
      <p:sp>
        <p:nvSpPr>
          <p:cNvPr id="177" name="TextShape 3"/>
          <p:cNvSpPr txBox="1"/>
          <p:nvPr/>
        </p:nvSpPr>
        <p:spPr>
          <a:xfrm>
            <a:off x="7920000" y="7128360"/>
            <a:ext cx="2032560" cy="2322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de-AT" sz="1000" b="0" strike="noStrike" spc="-1">
                <a:latin typeface="Arial"/>
              </a:rPr>
              <a:t>Ing. Christian Jähnl, NMS Absam</a:t>
            </a:r>
          </a:p>
        </p:txBody>
      </p:sp>
      <p:pic>
        <p:nvPicPr>
          <p:cNvPr id="178" name="Grafik 177"/>
          <p:cNvPicPr/>
          <p:nvPr/>
        </p:nvPicPr>
        <p:blipFill>
          <a:blip r:embed="rId2"/>
          <a:stretch/>
        </p:blipFill>
        <p:spPr>
          <a:xfrm>
            <a:off x="2808000" y="3110400"/>
            <a:ext cx="1425600" cy="14256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/>
          <a:p>
            <a:pPr algn="ctr"/>
            <a:r>
              <a:rPr lang="de-AT" sz="4400" b="0" strike="noStrike" spc="-1">
                <a:latin typeface="Arial"/>
              </a:rPr>
              <a:t>Vielen Dank</a:t>
            </a:r>
          </a:p>
        </p:txBody>
      </p:sp>
      <p:sp>
        <p:nvSpPr>
          <p:cNvPr id="180" name="TextShape 2"/>
          <p:cNvSpPr txBox="1"/>
          <p:nvPr/>
        </p:nvSpPr>
        <p:spPr>
          <a:xfrm>
            <a:off x="2592000" y="3168000"/>
            <a:ext cx="5112000" cy="346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>
            <a:spAutoFit/>
          </a:bodyPr>
          <a:lstStyle/>
          <a:p>
            <a:r>
              <a:rPr lang="de-AT" sz="1800" b="0" strike="noStrike" spc="-1">
                <a:latin typeface="Arial"/>
              </a:rPr>
              <a:t>...für die Aufmerksamkeit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</Words>
  <Application>Microsoft Office PowerPoint</Application>
  <PresentationFormat>Benutzerdefiniert</PresentationFormat>
  <Paragraphs>33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9</vt:i4>
      </vt:variant>
    </vt:vector>
  </HeadingPairs>
  <TitlesOfParts>
    <vt:vector size="17" baseType="lpstr">
      <vt:lpstr>Arial</vt:lpstr>
      <vt:lpstr>Symbol</vt:lpstr>
      <vt:lpstr>Times New Roman</vt:lpstr>
      <vt:lpstr>Wingdings</vt:lpstr>
      <vt:lpstr>Office Theme</vt:lpstr>
      <vt:lpstr>Office Theme</vt:lpstr>
      <vt:lpstr>Office Theme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Forestbird</dc:title>
  <dc:subject/>
  <dc:creator/>
  <dc:description/>
  <cp:lastModifiedBy>Andrea Prock</cp:lastModifiedBy>
  <cp:revision>14</cp:revision>
  <dcterms:created xsi:type="dcterms:W3CDTF">2019-03-26T23:27:07Z</dcterms:created>
  <dcterms:modified xsi:type="dcterms:W3CDTF">2019-04-05T18:33:37Z</dcterms:modified>
  <dc:language>de-AT</dc:language>
</cp:coreProperties>
</file>