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B31AF-0521-4D2C-BF25-449C6F1DACE8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2ED9D-8A18-402D-ADA5-DB4002FB743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862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719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36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674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181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452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330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85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957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280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00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426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14BC-E449-4F9C-9D08-1A6DF37DE71A}" type="datetimeFigureOut">
              <a:rPr lang="de-AT" smtClean="0"/>
              <a:t>10.06.2018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15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69966" y="1082351"/>
            <a:ext cx="3045234" cy="2595563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Excel 2016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0561" y="4344489"/>
            <a:ext cx="9144000" cy="583463"/>
          </a:xfrm>
        </p:spPr>
        <p:txBody>
          <a:bodyPr/>
          <a:lstStyle/>
          <a:p>
            <a:r>
              <a:rPr lang="de-AT" dirty="0"/>
              <a:t>Lerne die Elemente der Benutzeroberfläche von Excel kennen!</a:t>
            </a:r>
          </a:p>
        </p:txBody>
      </p:sp>
      <p:pic>
        <p:nvPicPr>
          <p:cNvPr id="4" name="Picture 5" descr="EASY4M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220" y="6336408"/>
            <a:ext cx="1917521" cy="3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59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923" y="1038464"/>
            <a:ext cx="7842438" cy="5066865"/>
          </a:xfrm>
          <a:prstGeom prst="rect">
            <a:avLst/>
          </a:prstGeom>
        </p:spPr>
      </p:pic>
      <p:sp>
        <p:nvSpPr>
          <p:cNvPr id="6" name="Legende mit Linie 1 5"/>
          <p:cNvSpPr/>
          <p:nvPr/>
        </p:nvSpPr>
        <p:spPr>
          <a:xfrm>
            <a:off x="3925492" y="525518"/>
            <a:ext cx="974927" cy="311553"/>
          </a:xfrm>
          <a:prstGeom prst="borderCallout1">
            <a:avLst>
              <a:gd name="adj1" fmla="val 109976"/>
              <a:gd name="adj2" fmla="val 47895"/>
              <a:gd name="adj3" fmla="val 249369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Register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5011918" y="373615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70695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Titelleiste mit Namen der </a:t>
            </a:r>
            <a:r>
              <a:rPr lang="de-DE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Exceldatei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2301013" y="435621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55618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277737" y="435621"/>
            <a:ext cx="1762812" cy="471705"/>
          </a:xfrm>
          <a:prstGeom prst="borderCallout1">
            <a:avLst>
              <a:gd name="adj1" fmla="val 109976"/>
              <a:gd name="adj2" fmla="val 47895"/>
              <a:gd name="adj3" fmla="val 295587"/>
              <a:gd name="adj4" fmla="val 14210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mit offenem Register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Start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4130512" y="6285436"/>
            <a:ext cx="1489896" cy="311554"/>
          </a:xfrm>
          <a:prstGeom prst="borderCallout1">
            <a:avLst>
              <a:gd name="adj1" fmla="val -17925"/>
              <a:gd name="adj2" fmla="val 45756"/>
              <a:gd name="adj3" fmla="val -331927"/>
              <a:gd name="adj4" fmla="val 46386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offenes Arbeitsblatt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277737" y="2384185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46730"/>
              <a:gd name="adj4" fmla="val 164768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Spalten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8774434" y="6436208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21716"/>
              <a:gd name="adj4" fmla="val 1367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6994690" y="6427902"/>
            <a:ext cx="1652834" cy="311553"/>
          </a:xfrm>
          <a:prstGeom prst="borderCallout1">
            <a:avLst>
              <a:gd name="adj1" fmla="val -17105"/>
              <a:gd name="adj2" fmla="val 48862"/>
              <a:gd name="adj3" fmla="val -122797"/>
              <a:gd name="adj4" fmla="val 4869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Ansichtsschaltflächen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10347256" y="1038464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35268"/>
              <a:gd name="adj4" fmla="val -71948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9958487" y="329672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75573"/>
              <a:gd name="adj4" fmla="val -5950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8688725" y="334017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79172"/>
              <a:gd name="adj4" fmla="val 23177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minimieren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6967724" y="334017"/>
            <a:ext cx="1426166" cy="433533"/>
          </a:xfrm>
          <a:prstGeom prst="borderCallout1">
            <a:avLst>
              <a:gd name="adj1" fmla="val 117708"/>
              <a:gd name="adj2" fmla="val 48863"/>
              <a:gd name="adj3" fmla="val 169332"/>
              <a:gd name="adj4" fmla="val 10792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Anzeigeoptionen</a:t>
            </a:r>
          </a:p>
        </p:txBody>
      </p:sp>
      <p:sp>
        <p:nvSpPr>
          <p:cNvPr id="18" name="Legende mit Linie 1 17"/>
          <p:cNvSpPr/>
          <p:nvPr/>
        </p:nvSpPr>
        <p:spPr>
          <a:xfrm>
            <a:off x="10233317" y="1943780"/>
            <a:ext cx="1202803" cy="433533"/>
          </a:xfrm>
          <a:prstGeom prst="borderCallout1">
            <a:avLst>
              <a:gd name="adj1" fmla="val 69871"/>
              <a:gd name="adj2" fmla="val -8186"/>
              <a:gd name="adj3" fmla="val 43966"/>
              <a:gd name="adj4" fmla="val -4364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das </a:t>
            </a:r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ausblenden</a:t>
            </a:r>
          </a:p>
        </p:txBody>
      </p:sp>
      <p:sp>
        <p:nvSpPr>
          <p:cNvPr id="19" name="Legende mit Linie 1 18"/>
          <p:cNvSpPr/>
          <p:nvPr/>
        </p:nvSpPr>
        <p:spPr>
          <a:xfrm>
            <a:off x="10233317" y="3054106"/>
            <a:ext cx="1214486" cy="453477"/>
          </a:xfrm>
          <a:prstGeom prst="borderCallout1">
            <a:avLst>
              <a:gd name="adj1" fmla="val 41177"/>
              <a:gd name="adj2" fmla="val -4871"/>
              <a:gd name="adj3" fmla="val 44796"/>
              <a:gd name="adj4" fmla="val -4707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Bildlaufleiste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2356946" y="6315700"/>
            <a:ext cx="1220690" cy="311554"/>
          </a:xfrm>
          <a:prstGeom prst="borderCallout1">
            <a:avLst>
              <a:gd name="adj1" fmla="val -17925"/>
              <a:gd name="adj2" fmla="val 45756"/>
              <a:gd name="adj3" fmla="val -132046"/>
              <a:gd name="adj4" fmla="val 46386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Tabellenblatt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egende mit Linie 1 20"/>
          <p:cNvSpPr/>
          <p:nvPr/>
        </p:nvSpPr>
        <p:spPr>
          <a:xfrm>
            <a:off x="277737" y="2924587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83528"/>
              <a:gd name="adj4" fmla="val 12405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Zeilen</a:t>
            </a:r>
          </a:p>
        </p:txBody>
      </p:sp>
      <p:sp>
        <p:nvSpPr>
          <p:cNvPr id="22" name="Legende mit Linie 1 21"/>
          <p:cNvSpPr/>
          <p:nvPr/>
        </p:nvSpPr>
        <p:spPr>
          <a:xfrm>
            <a:off x="6692283" y="2160546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55519"/>
              <a:gd name="adj4" fmla="val -48377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Bearbeitungsfenster</a:t>
            </a:r>
          </a:p>
        </p:txBody>
      </p:sp>
      <p:sp>
        <p:nvSpPr>
          <p:cNvPr id="23" name="Legende mit Linie 1 22"/>
          <p:cNvSpPr/>
          <p:nvPr/>
        </p:nvSpPr>
        <p:spPr>
          <a:xfrm>
            <a:off x="277737" y="1859632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12923"/>
              <a:gd name="adj4" fmla="val 126415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Zelladresse</a:t>
            </a:r>
          </a:p>
        </p:txBody>
      </p:sp>
      <p:sp>
        <p:nvSpPr>
          <p:cNvPr id="24" name="Legende mit Linie 1 23"/>
          <p:cNvSpPr/>
          <p:nvPr/>
        </p:nvSpPr>
        <p:spPr>
          <a:xfrm>
            <a:off x="6655407" y="1705214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68923"/>
              <a:gd name="adj4" fmla="val -51438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Gruppe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Zahl</a:t>
            </a:r>
          </a:p>
        </p:txBody>
      </p:sp>
      <p:sp>
        <p:nvSpPr>
          <p:cNvPr id="25" name="Legende mit Linie 1 24"/>
          <p:cNvSpPr/>
          <p:nvPr/>
        </p:nvSpPr>
        <p:spPr>
          <a:xfrm>
            <a:off x="7411066" y="3260343"/>
            <a:ext cx="1652834" cy="311553"/>
          </a:xfrm>
          <a:prstGeom prst="borderCallout1">
            <a:avLst>
              <a:gd name="adj1" fmla="val 309284"/>
              <a:gd name="adj2" fmla="val 22631"/>
              <a:gd name="adj3" fmla="val 125158"/>
              <a:gd name="adj4" fmla="val 51079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Diagramm</a:t>
            </a:r>
          </a:p>
        </p:txBody>
      </p:sp>
      <p:sp>
        <p:nvSpPr>
          <p:cNvPr id="26" name="Legende mit Linie 1 25"/>
          <p:cNvSpPr/>
          <p:nvPr/>
        </p:nvSpPr>
        <p:spPr>
          <a:xfrm>
            <a:off x="261156" y="3571896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75414"/>
              <a:gd name="adj4" fmla="val 204301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Zelle C6</a:t>
            </a:r>
          </a:p>
        </p:txBody>
      </p:sp>
    </p:spTree>
    <p:extLst>
      <p:ext uri="{BB962C8B-B14F-4D97-AF65-F5344CB8AC3E}">
        <p14:creationId xmlns:p14="http://schemas.microsoft.com/office/powerpoint/2010/main" val="226152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923" y="1038464"/>
            <a:ext cx="7842438" cy="5066865"/>
          </a:xfrm>
          <a:prstGeom prst="rect">
            <a:avLst/>
          </a:prstGeom>
        </p:spPr>
      </p:pic>
      <p:sp>
        <p:nvSpPr>
          <p:cNvPr id="6" name="Legende mit Linie 1 5"/>
          <p:cNvSpPr/>
          <p:nvPr/>
        </p:nvSpPr>
        <p:spPr>
          <a:xfrm>
            <a:off x="371224" y="2143038"/>
            <a:ext cx="974927" cy="311553"/>
          </a:xfrm>
          <a:prstGeom prst="borderCallout1">
            <a:avLst>
              <a:gd name="adj1" fmla="val 109976"/>
              <a:gd name="adj2" fmla="val 47895"/>
              <a:gd name="adj3" fmla="val 249369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Register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222809" y="3191254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70695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Titelleiste mit Namen der </a:t>
            </a:r>
            <a:r>
              <a:rPr lang="de-DE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Exceldatei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311289" y="1170748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55618"/>
              <a:gd name="adj4" fmla="val 47950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9225591" y="288629"/>
            <a:ext cx="1762812" cy="471705"/>
          </a:xfrm>
          <a:prstGeom prst="borderCallout1">
            <a:avLst>
              <a:gd name="adj1" fmla="val 109976"/>
              <a:gd name="adj2" fmla="val 47895"/>
              <a:gd name="adj3" fmla="val 295587"/>
              <a:gd name="adj4" fmla="val 14210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mit offenem Register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Start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9958487" y="4374460"/>
            <a:ext cx="1489896" cy="311554"/>
          </a:xfrm>
          <a:prstGeom prst="borderCallout1">
            <a:avLst>
              <a:gd name="adj1" fmla="val -17925"/>
              <a:gd name="adj2" fmla="val 45756"/>
              <a:gd name="adj3" fmla="val -331927"/>
              <a:gd name="adj4" fmla="val 46386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offenes Arbeitsblatt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9878523" y="2181204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46730"/>
              <a:gd name="adj4" fmla="val 164768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Spalten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10747234" y="5810386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21716"/>
              <a:gd name="adj4" fmla="val 1367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10106997" y="5060805"/>
            <a:ext cx="1652834" cy="311553"/>
          </a:xfrm>
          <a:prstGeom prst="borderCallout1">
            <a:avLst>
              <a:gd name="adj1" fmla="val -17105"/>
              <a:gd name="adj2" fmla="val 48862"/>
              <a:gd name="adj3" fmla="val -122797"/>
              <a:gd name="adj4" fmla="val 4869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Ansichtsschaltflächen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6692283" y="6236467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35268"/>
              <a:gd name="adj4" fmla="val -71948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4904595" y="6211396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75573"/>
              <a:gd name="adj4" fmla="val -5950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3438028" y="6236467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79172"/>
              <a:gd name="adj4" fmla="val 23177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Fenster minimieren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286077" y="5931469"/>
            <a:ext cx="1426166" cy="433533"/>
          </a:xfrm>
          <a:prstGeom prst="borderCallout1">
            <a:avLst>
              <a:gd name="adj1" fmla="val 117708"/>
              <a:gd name="adj2" fmla="val 48863"/>
              <a:gd name="adj3" fmla="val 169332"/>
              <a:gd name="adj4" fmla="val 10792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Anzeigeoptionen</a:t>
            </a:r>
          </a:p>
        </p:txBody>
      </p:sp>
      <p:sp>
        <p:nvSpPr>
          <p:cNvPr id="18" name="Legende mit Linie 1 17"/>
          <p:cNvSpPr/>
          <p:nvPr/>
        </p:nvSpPr>
        <p:spPr>
          <a:xfrm>
            <a:off x="8317806" y="6272189"/>
            <a:ext cx="1202803" cy="433533"/>
          </a:xfrm>
          <a:prstGeom prst="borderCallout1">
            <a:avLst>
              <a:gd name="adj1" fmla="val 69871"/>
              <a:gd name="adj2" fmla="val -8186"/>
              <a:gd name="adj3" fmla="val 43966"/>
              <a:gd name="adj4" fmla="val -4364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das </a:t>
            </a:r>
            <a:r>
              <a:rPr lang="de-AT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Menüband</a:t>
            </a:r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ausblenden</a:t>
            </a:r>
          </a:p>
        </p:txBody>
      </p:sp>
      <p:sp>
        <p:nvSpPr>
          <p:cNvPr id="19" name="Legende mit Linie 1 18"/>
          <p:cNvSpPr/>
          <p:nvPr/>
        </p:nvSpPr>
        <p:spPr>
          <a:xfrm>
            <a:off x="10627455" y="6277674"/>
            <a:ext cx="1214486" cy="453477"/>
          </a:xfrm>
          <a:prstGeom prst="borderCallout1">
            <a:avLst>
              <a:gd name="adj1" fmla="val 41177"/>
              <a:gd name="adj2" fmla="val -4871"/>
              <a:gd name="adj3" fmla="val 44796"/>
              <a:gd name="adj4" fmla="val -47079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Bildlaufleiste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10215430" y="3697608"/>
            <a:ext cx="1220690" cy="311554"/>
          </a:xfrm>
          <a:prstGeom prst="borderCallout1">
            <a:avLst>
              <a:gd name="adj1" fmla="val -17925"/>
              <a:gd name="adj2" fmla="val 45756"/>
              <a:gd name="adj3" fmla="val -132046"/>
              <a:gd name="adj4" fmla="val 46386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Tabellenblatt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egende mit Linie 1 20"/>
          <p:cNvSpPr/>
          <p:nvPr/>
        </p:nvSpPr>
        <p:spPr>
          <a:xfrm>
            <a:off x="9898747" y="1614184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83528"/>
              <a:gd name="adj4" fmla="val 124054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Zeilen</a:t>
            </a:r>
          </a:p>
        </p:txBody>
      </p:sp>
      <p:sp>
        <p:nvSpPr>
          <p:cNvPr id="22" name="Legende mit Linie 1 21"/>
          <p:cNvSpPr/>
          <p:nvPr/>
        </p:nvSpPr>
        <p:spPr>
          <a:xfrm>
            <a:off x="6692283" y="2160546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55519"/>
              <a:gd name="adj4" fmla="val -48377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Bearbeitungsfenster</a:t>
            </a:r>
          </a:p>
        </p:txBody>
      </p:sp>
      <p:sp>
        <p:nvSpPr>
          <p:cNvPr id="23" name="Legende mit Linie 1 22"/>
          <p:cNvSpPr/>
          <p:nvPr/>
        </p:nvSpPr>
        <p:spPr>
          <a:xfrm>
            <a:off x="9964778" y="2710812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12923"/>
              <a:gd name="adj4" fmla="val 126415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Zelladresse</a:t>
            </a:r>
          </a:p>
        </p:txBody>
      </p:sp>
      <p:sp>
        <p:nvSpPr>
          <p:cNvPr id="24" name="Legende mit Linie 1 23"/>
          <p:cNvSpPr/>
          <p:nvPr/>
        </p:nvSpPr>
        <p:spPr>
          <a:xfrm>
            <a:off x="6655407" y="1705214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68923"/>
              <a:gd name="adj4" fmla="val -51438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Gruppe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Zahl</a:t>
            </a:r>
          </a:p>
        </p:txBody>
      </p:sp>
      <p:sp>
        <p:nvSpPr>
          <p:cNvPr id="25" name="Legende mit Linie 1 24"/>
          <p:cNvSpPr/>
          <p:nvPr/>
        </p:nvSpPr>
        <p:spPr>
          <a:xfrm>
            <a:off x="7411066" y="3260343"/>
            <a:ext cx="1652834" cy="311553"/>
          </a:xfrm>
          <a:prstGeom prst="borderCallout1">
            <a:avLst>
              <a:gd name="adj1" fmla="val 309284"/>
              <a:gd name="adj2" fmla="val 22631"/>
              <a:gd name="adj3" fmla="val 125158"/>
              <a:gd name="adj4" fmla="val 51079"/>
            </a:avLst>
          </a:prstGeom>
          <a:solidFill>
            <a:schemeClr val="bg1"/>
          </a:solidFill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Diagramm</a:t>
            </a:r>
          </a:p>
        </p:txBody>
      </p:sp>
      <p:sp>
        <p:nvSpPr>
          <p:cNvPr id="26" name="Legende mit Linie 1 25"/>
          <p:cNvSpPr/>
          <p:nvPr/>
        </p:nvSpPr>
        <p:spPr>
          <a:xfrm>
            <a:off x="9783425" y="1170748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75414"/>
              <a:gd name="adj4" fmla="val 204301"/>
            </a:avLst>
          </a:prstGeom>
          <a:noFill/>
          <a:ln w="34925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Zelle C6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38895" y="4219205"/>
            <a:ext cx="1621410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Ordne die Elemente der Benutzerober-</a:t>
            </a:r>
            <a:br>
              <a:rPr lang="de-DE" dirty="0"/>
            </a:br>
            <a:r>
              <a:rPr lang="de-DE" dirty="0" err="1"/>
              <a:t>fläche</a:t>
            </a:r>
            <a:r>
              <a:rPr lang="de-DE" dirty="0"/>
              <a:t> von Excel zu!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94503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98</Words>
  <Application>Microsoft Office PowerPoint</Application>
  <PresentationFormat>Breitbild</PresentationFormat>
  <Paragraphs>45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Excel 2016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christian.klotz</dc:creator>
  <cp:lastModifiedBy>Andrea Prock</cp:lastModifiedBy>
  <cp:revision>20</cp:revision>
  <dcterms:created xsi:type="dcterms:W3CDTF">2016-03-21T12:26:33Z</dcterms:created>
  <dcterms:modified xsi:type="dcterms:W3CDTF">2018-06-10T09:32:41Z</dcterms:modified>
</cp:coreProperties>
</file>