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40BB-552D-3F41-B6CA-5C8F529494B4}" type="datetimeFigureOut">
              <a:rPr lang="de-DE" smtClean="0"/>
              <a:pPr/>
              <a:t>13.06.2011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2C19-C0CE-6C44-8216-08941361FD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65254" y="338067"/>
            <a:ext cx="273796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2700000" sx="113000" sy="113000" algn="tl" rotWithShape="0">
                    <a:srgbClr val="000000">
                      <a:alpha val="43000"/>
                    </a:srgbClr>
                  </a:outerShdw>
                </a:effectLst>
              </a:rPr>
              <a:t>Physik</a:t>
            </a:r>
            <a:endParaRPr lang="de-DE" sz="2000" b="1" dirty="0" smtClean="0">
              <a:solidFill>
                <a:srgbClr val="008000"/>
              </a:solidFill>
              <a:effectLst>
                <a:outerShdw blurRad="50800" dist="38100" dir="2700000" sx="113000" sy="113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de-DE" dirty="0" smtClean="0"/>
              <a:t>Geschichte vom Fliegen</a:t>
            </a:r>
            <a:endParaRPr lang="de-DE" dirty="0" smtClean="0"/>
          </a:p>
          <a:p>
            <a:r>
              <a:rPr lang="de-DE" dirty="0" smtClean="0"/>
              <a:t>Auftrieb in ruhender Luft</a:t>
            </a:r>
            <a:endParaRPr lang="de-DE" dirty="0" smtClean="0"/>
          </a:p>
          <a:p>
            <a:r>
              <a:rPr lang="de-DE" dirty="0" smtClean="0"/>
              <a:t>Auftrieb in bewegter Luft</a:t>
            </a:r>
            <a:endParaRPr lang="de-DE" dirty="0" smtClean="0"/>
          </a:p>
          <a:p>
            <a:r>
              <a:rPr lang="de-DE" dirty="0" smtClean="0"/>
              <a:t>Verschiedene Flugobjekte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5" name="Wolke 14"/>
          <p:cNvSpPr/>
          <p:nvPr/>
        </p:nvSpPr>
        <p:spPr>
          <a:xfrm>
            <a:off x="2765218" y="2184727"/>
            <a:ext cx="3512459" cy="1583929"/>
          </a:xfrm>
          <a:prstGeom prst="cloud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103218" y="2567056"/>
            <a:ext cx="26798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Der Traum vom Fliegen</a:t>
            </a:r>
            <a:endParaRPr lang="de-DE" sz="2800" dirty="0"/>
          </a:p>
        </p:txBody>
      </p:sp>
      <p:sp>
        <p:nvSpPr>
          <p:cNvPr id="28" name="Textfeld 27"/>
          <p:cNvSpPr txBox="1"/>
          <p:nvPr/>
        </p:nvSpPr>
        <p:spPr>
          <a:xfrm>
            <a:off x="365254" y="3348190"/>
            <a:ext cx="37362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e-DE" dirty="0" smtClean="0"/>
          </a:p>
          <a:p>
            <a:pPr>
              <a:lnSpc>
                <a:spcPct val="80000"/>
              </a:lnSpc>
            </a:pP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3540000" sx="109000" sy="109000" algn="tl" rotWithShape="0">
                    <a:srgbClr val="000000">
                      <a:alpha val="43000"/>
                    </a:srgbClr>
                  </a:outerShdw>
                </a:effectLst>
              </a:rPr>
              <a:t>Geografie</a:t>
            </a: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3540000" sx="122000" sy="1220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  <a:br>
              <a:rPr lang="de-DE" sz="2000" b="1" dirty="0" smtClean="0">
                <a:solidFill>
                  <a:srgbClr val="008000"/>
                </a:solidFill>
                <a:effectLst>
                  <a:outerShdw blurRad="50800" dist="38100" dir="3540000" sx="122000" sy="122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3540000" sx="122000" sy="122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de-DE" sz="2000" b="1" dirty="0" smtClean="0">
                <a:solidFill>
                  <a:srgbClr val="008000"/>
                </a:solidFill>
                <a:effectLst>
                  <a:outerShdw blurRad="50800" dist="38100" dir="3540000" sx="122000" sy="122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dirty="0" smtClean="0"/>
              <a:t>Staaten </a:t>
            </a:r>
            <a:r>
              <a:rPr lang="de-DE" dirty="0" smtClean="0"/>
              <a:t>und ihre Fluglinien</a:t>
            </a:r>
          </a:p>
          <a:p>
            <a:pPr>
              <a:lnSpc>
                <a:spcPct val="80000"/>
              </a:lnSpc>
            </a:pPr>
            <a:r>
              <a:rPr lang="de-DE" dirty="0" smtClean="0"/>
              <a:t>wichtige Flughäfen</a:t>
            </a:r>
          </a:p>
          <a:p>
            <a:pPr>
              <a:lnSpc>
                <a:spcPct val="80000"/>
              </a:lnSpc>
            </a:pPr>
            <a:r>
              <a:rPr lang="de-DE" dirty="0" smtClean="0"/>
              <a:t>eine </a:t>
            </a:r>
            <a:r>
              <a:rPr lang="de-DE" dirty="0" smtClean="0"/>
              <a:t>Flugreise</a:t>
            </a:r>
          </a:p>
          <a:p>
            <a:pPr>
              <a:lnSpc>
                <a:spcPct val="80000"/>
              </a:lnSpc>
            </a:pPr>
            <a:endParaRPr lang="de-DE" dirty="0" smtClean="0"/>
          </a:p>
          <a:p>
            <a:pPr>
              <a:lnSpc>
                <a:spcPct val="80000"/>
              </a:lnSpc>
            </a:pPr>
            <a:r>
              <a:rPr lang="de-DE" dirty="0" smtClean="0"/>
              <a:t>Fliegen und Umwelt</a:t>
            </a:r>
          </a:p>
          <a:p>
            <a:pPr>
              <a:lnSpc>
                <a:spcPct val="80000"/>
              </a:lnSpc>
            </a:pPr>
            <a:r>
              <a:rPr lang="de-DE" dirty="0" smtClean="0"/>
              <a:t>Zugvögel – Orientierung – Flugroute: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lnSpc>
                <a:spcPct val="80000"/>
              </a:lnSpc>
            </a:pPr>
            <a:r>
              <a:rPr lang="de-DE" dirty="0" smtClean="0"/>
              <a:t>Arbeit </a:t>
            </a:r>
            <a:r>
              <a:rPr lang="de-DE" dirty="0" smtClean="0"/>
              <a:t>mit dem Atlas</a:t>
            </a:r>
            <a:br>
              <a:rPr lang="de-DE" dirty="0" smtClean="0"/>
            </a:br>
            <a:r>
              <a:rPr lang="de-DE" dirty="0" smtClean="0"/>
              <a:t>Gradnetz als Orientierung</a:t>
            </a:r>
          </a:p>
          <a:p>
            <a:pPr>
              <a:lnSpc>
                <a:spcPct val="80000"/>
              </a:lnSpc>
            </a:pPr>
            <a:r>
              <a:rPr lang="de-DE" dirty="0" smtClean="0"/>
              <a:t>Lebensräume der Vögel</a:t>
            </a:r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 smtClean="0"/>
          </a:p>
        </p:txBody>
      </p:sp>
      <p:sp>
        <p:nvSpPr>
          <p:cNvPr id="29" name="Textfeld 28"/>
          <p:cNvSpPr txBox="1"/>
          <p:nvPr/>
        </p:nvSpPr>
        <p:spPr>
          <a:xfrm>
            <a:off x="6277678" y="338067"/>
            <a:ext cx="28663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Biologie</a:t>
            </a: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>
              <a:lnSpc>
                <a:spcPct val="90000"/>
              </a:lnSpc>
            </a:pPr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Vögel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Körperbau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Bau einer Feder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Fortpflanzung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Rangordnung am Hühnerhof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bekannte Vögel unserer Heimat</a:t>
            </a:r>
            <a:endParaRPr lang="de-DE" dirty="0" smtClean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Vögel </a:t>
            </a:r>
            <a:r>
              <a:rPr lang="de-DE" dirty="0" smtClean="0"/>
              <a:t>auf dem Bauernhof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Vögel im Wald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Standvögel, Zugvögel)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504560" y="4547954"/>
            <a:ext cx="338392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>
                <a:solidFill>
                  <a:srgbClr val="008000"/>
                </a:solidFill>
                <a:effectLst>
                  <a:outerShdw blurRad="50800" dist="38100" dir="2700000" sx="111000" sy="111000" algn="tl" rotWithShape="0">
                    <a:srgbClr val="000000">
                      <a:alpha val="43000"/>
                    </a:srgbClr>
                  </a:outerShdw>
                </a:effectLst>
              </a:rPr>
              <a:t>Werken:</a:t>
            </a:r>
            <a:endParaRPr lang="de-DE" sz="2000" b="1" dirty="0" smtClean="0">
              <a:solidFill>
                <a:srgbClr val="008000"/>
              </a:solidFill>
              <a:effectLst>
                <a:outerShdw blurRad="50800" dist="38100" dir="2700000" sx="111000" sy="111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de-DE" dirty="0" smtClean="0"/>
              <a:t>ein Vogelhaus</a:t>
            </a:r>
          </a:p>
          <a:p>
            <a:r>
              <a:rPr lang="de-DE" dirty="0" smtClean="0"/>
              <a:t>den schwingenden Vogel</a:t>
            </a:r>
          </a:p>
          <a:p>
            <a:r>
              <a:rPr lang="de-DE" dirty="0" smtClean="0"/>
              <a:t>ein Vogelmobile</a:t>
            </a:r>
          </a:p>
          <a:p>
            <a:r>
              <a:rPr lang="de-DE" dirty="0" smtClean="0"/>
              <a:t>eine </a:t>
            </a:r>
            <a:r>
              <a:rPr lang="de-DE" dirty="0" smtClean="0"/>
              <a:t>Vogeltränke</a:t>
            </a:r>
            <a:endParaRPr lang="de-DE" dirty="0" smtClean="0"/>
          </a:p>
        </p:txBody>
      </p:sp>
      <p:pic>
        <p:nvPicPr>
          <p:cNvPr id="20" name="Bild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722" y="563353"/>
            <a:ext cx="1329253" cy="855896"/>
          </a:xfrm>
          <a:prstGeom prst="rect">
            <a:avLst/>
          </a:prstGeom>
        </p:spPr>
      </p:pic>
      <p:pic>
        <p:nvPicPr>
          <p:cNvPr id="21" name="Bild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73" y="5575012"/>
            <a:ext cx="1149820" cy="962094"/>
          </a:xfrm>
          <a:prstGeom prst="rect">
            <a:avLst/>
          </a:prstGeom>
        </p:spPr>
      </p:pic>
      <p:pic>
        <p:nvPicPr>
          <p:cNvPr id="22" name="Bild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8483" y="338067"/>
            <a:ext cx="1088733" cy="1200809"/>
          </a:xfrm>
          <a:prstGeom prst="rect">
            <a:avLst/>
          </a:prstGeom>
        </p:spPr>
      </p:pic>
      <p:pic>
        <p:nvPicPr>
          <p:cNvPr id="24" name="Bild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254" y="1785921"/>
            <a:ext cx="2083025" cy="15622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90</Words>
  <Application>Microsoft Macintosh PowerPoint</Application>
  <PresentationFormat>Bildschirmpräsentation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Folie 1</vt:lpstr>
    </vt:vector>
  </TitlesOfParts>
  <Company>NMS/SHS-Reichenau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Sabine Feistmantl</dc:creator>
  <cp:lastModifiedBy>Sabine Feistmantl</cp:lastModifiedBy>
  <cp:revision>42</cp:revision>
  <cp:lastPrinted>2011-05-15T11:05:23Z</cp:lastPrinted>
  <dcterms:created xsi:type="dcterms:W3CDTF">2011-06-13T17:33:00Z</dcterms:created>
  <dcterms:modified xsi:type="dcterms:W3CDTF">2011-06-13T17:41:21Z</dcterms:modified>
</cp:coreProperties>
</file>