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60" r:id="rId5"/>
    <p:sldId id="264" r:id="rId6"/>
    <p:sldId id="261" r:id="rId7"/>
    <p:sldId id="258" r:id="rId8"/>
    <p:sldId id="265" r:id="rId9"/>
    <p:sldId id="266" r:id="rId10"/>
    <p:sldId id="262" r:id="rId11"/>
    <p:sldId id="263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99"/>
    <a:srgbClr val="0000FF"/>
    <a:srgbClr val="00FF00"/>
    <a:srgbClr val="FFFF66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winkliges Dreiec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grpSp>
        <p:nvGrpSpPr>
          <p:cNvPr id="2" name="Gruppieren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ihand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ihand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ihand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Gerade Verbindung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A50D42-C9CD-4801-B293-61D1F53EC57E}" type="datetimeFigureOut">
              <a:rPr lang="de-DE" smtClean="0"/>
              <a:t>02.05.2012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50D42-C9CD-4801-B293-61D1F53EC57E}" type="datetimeFigureOut">
              <a:rPr lang="de-DE" smtClean="0"/>
              <a:t>02.05.2012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50D42-C9CD-4801-B293-61D1F53EC57E}" type="datetimeFigureOut">
              <a:rPr lang="de-DE" smtClean="0"/>
              <a:t>02.05.2012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50D42-C9CD-4801-B293-61D1F53EC57E}" type="datetimeFigureOut">
              <a:rPr lang="de-DE" smtClean="0"/>
              <a:t>02.05.2012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50D42-C9CD-4801-B293-61D1F53EC57E}" type="datetimeFigureOut">
              <a:rPr lang="de-DE" smtClean="0"/>
              <a:t>02.05.2012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Eingekerbter Richtungspfei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Eingekerbter Richtungspfei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50D42-C9CD-4801-B293-61D1F53EC57E}" type="datetimeFigureOut">
              <a:rPr lang="de-DE" smtClean="0"/>
              <a:t>02.05.2012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50D42-C9CD-4801-B293-61D1F53EC57E}" type="datetimeFigureOut">
              <a:rPr lang="de-DE" smtClean="0"/>
              <a:t>02.05.2012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50D42-C9CD-4801-B293-61D1F53EC57E}" type="datetimeFigureOut">
              <a:rPr lang="de-DE" smtClean="0"/>
              <a:t>02.05.2012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50D42-C9CD-4801-B293-61D1F53EC57E}" type="datetimeFigureOut">
              <a:rPr lang="de-DE" smtClean="0"/>
              <a:t>02.05.2012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BA50D42-C9CD-4801-B293-61D1F53EC57E}" type="datetimeFigureOut">
              <a:rPr lang="de-DE" smtClean="0"/>
              <a:t>02.05.2012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BA50D42-C9CD-4801-B293-61D1F53EC57E}" type="datetimeFigureOut">
              <a:rPr lang="de-DE" smtClean="0"/>
              <a:t>02.05.2012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ihand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echtwinkliges Dreiec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Gerade Verbindung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ingekerbter Richtungspfei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Eingekerbter Richtungspfei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ihand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BA50D42-C9CD-4801-B293-61D1F53EC57E}" type="datetimeFigureOut">
              <a:rPr lang="de-DE" smtClean="0"/>
              <a:t>02.05.2012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jpg"/><Relationship Id="rId18" Type="http://schemas.openxmlformats.org/officeDocument/2006/relationships/image" Target="../media/image2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12" Type="http://schemas.openxmlformats.org/officeDocument/2006/relationships/image" Target="../media/image14.jpg"/><Relationship Id="rId17" Type="http://schemas.openxmlformats.org/officeDocument/2006/relationships/image" Target="../media/image19.jpg"/><Relationship Id="rId2" Type="http://schemas.openxmlformats.org/officeDocument/2006/relationships/image" Target="../media/image4.jpg"/><Relationship Id="rId16" Type="http://schemas.openxmlformats.org/officeDocument/2006/relationships/image" Target="../media/image18.jpg"/><Relationship Id="rId20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jpg"/><Relationship Id="rId15" Type="http://schemas.openxmlformats.org/officeDocument/2006/relationships/image" Target="../media/image17.jpg"/><Relationship Id="rId10" Type="http://schemas.openxmlformats.org/officeDocument/2006/relationships/image" Target="../media/image12.jpg"/><Relationship Id="rId19" Type="http://schemas.openxmlformats.org/officeDocument/2006/relationships/image" Target="../media/image21.jpg"/><Relationship Id="rId4" Type="http://schemas.openxmlformats.org/officeDocument/2006/relationships/image" Target="../media/image6.jpg"/><Relationship Id="rId9" Type="http://schemas.openxmlformats.org/officeDocument/2006/relationships/image" Target="../media/image11.jpg"/><Relationship Id="rId1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eg"/><Relationship Id="rId18" Type="http://schemas.openxmlformats.org/officeDocument/2006/relationships/image" Target="../media/image4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17" Type="http://schemas.openxmlformats.org/officeDocument/2006/relationships/image" Target="../media/image44.jpeg"/><Relationship Id="rId2" Type="http://schemas.openxmlformats.org/officeDocument/2006/relationships/image" Target="../media/image29.jpeg"/><Relationship Id="rId16" Type="http://schemas.openxmlformats.org/officeDocument/2006/relationships/image" Target="../media/image43.jpeg"/><Relationship Id="rId20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5" Type="http://schemas.openxmlformats.org/officeDocument/2006/relationships/image" Target="../media/image42.jpeg"/><Relationship Id="rId10" Type="http://schemas.openxmlformats.org/officeDocument/2006/relationships/image" Target="../media/image37.jpeg"/><Relationship Id="rId19" Type="http://schemas.openxmlformats.org/officeDocument/2006/relationships/image" Target="../media/image46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Relationship Id="rId14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11" Type="http://schemas.openxmlformats.org/officeDocument/2006/relationships/image" Target="../media/image65.jpeg"/><Relationship Id="rId5" Type="http://schemas.openxmlformats.org/officeDocument/2006/relationships/image" Target="../media/image59.jpeg"/><Relationship Id="rId10" Type="http://schemas.openxmlformats.org/officeDocument/2006/relationships/image" Target="../media/image64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3886200" cy="1524000"/>
          </a:xfrm>
        </p:spPr>
        <p:txBody>
          <a:bodyPr>
            <a:normAutofit fontScale="90000"/>
          </a:bodyPr>
          <a:lstStyle/>
          <a:p>
            <a:r>
              <a:rPr lang="de-AT" dirty="0" smtClean="0">
                <a:solidFill>
                  <a:srgbClr val="FF0066"/>
                </a:solidFill>
                <a:latin typeface="Snap ITC" pitchFamily="82" charset="0"/>
              </a:rPr>
              <a:t>NMS 2 Jenbach</a:t>
            </a:r>
            <a:endParaRPr lang="de-AT" dirty="0">
              <a:solidFill>
                <a:srgbClr val="FF0066"/>
              </a:solidFill>
              <a:latin typeface="Snap ITC" pitchFamily="82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148064" y="3212977"/>
            <a:ext cx="3886200" cy="1584175"/>
          </a:xfrm>
        </p:spPr>
        <p:txBody>
          <a:bodyPr>
            <a:noAutofit/>
          </a:bodyPr>
          <a:lstStyle/>
          <a:p>
            <a:r>
              <a:rPr lang="de-AT" sz="2500" dirty="0" smtClean="0">
                <a:solidFill>
                  <a:srgbClr val="000099"/>
                </a:solidFill>
              </a:rPr>
              <a:t>Präsentation von Johanna Kirchmair, Marijana Tomic </a:t>
            </a:r>
            <a:r>
              <a:rPr lang="de-AT" sz="2500" dirty="0" smtClean="0">
                <a:solidFill>
                  <a:srgbClr val="000099"/>
                </a:solidFill>
              </a:rPr>
              <a:t>und      Raphaela </a:t>
            </a:r>
            <a:r>
              <a:rPr lang="de-AT" sz="2500" dirty="0" smtClean="0">
                <a:solidFill>
                  <a:srgbClr val="000099"/>
                </a:solidFill>
              </a:rPr>
              <a:t>Rupprechter</a:t>
            </a:r>
            <a:endParaRPr lang="de-AT" sz="25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60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34277" y="1390919"/>
            <a:ext cx="8229600" cy="4572000"/>
          </a:xfrm>
        </p:spPr>
        <p:txBody>
          <a:bodyPr/>
          <a:lstStyle/>
          <a:p>
            <a:pPr marL="64008" indent="0">
              <a:buNone/>
            </a:pPr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>
                <a:solidFill>
                  <a:srgbClr val="FF0066"/>
                </a:solidFill>
              </a:rPr>
              <a:t>Unser Team</a:t>
            </a:r>
            <a:endParaRPr lang="de-AT" dirty="0">
              <a:solidFill>
                <a:srgbClr val="FF0066"/>
              </a:solidFill>
            </a:endParaRPr>
          </a:p>
        </p:txBody>
      </p:sp>
      <p:pic>
        <p:nvPicPr>
          <p:cNvPr id="4098" name="Picture 2" descr="F:\DCIM\102MSDCF\DSC069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898" y="1597815"/>
            <a:ext cx="5021358" cy="376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e 3"/>
          <p:cNvSpPr/>
          <p:nvPr/>
        </p:nvSpPr>
        <p:spPr>
          <a:xfrm>
            <a:off x="676367" y="1968328"/>
            <a:ext cx="2357062" cy="12551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Ellipse 4"/>
          <p:cNvSpPr/>
          <p:nvPr/>
        </p:nvSpPr>
        <p:spPr>
          <a:xfrm>
            <a:off x="2483768" y="1356260"/>
            <a:ext cx="2376264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Ellipse 5"/>
          <p:cNvSpPr/>
          <p:nvPr/>
        </p:nvSpPr>
        <p:spPr>
          <a:xfrm>
            <a:off x="5364088" y="1371752"/>
            <a:ext cx="2520280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Textfeld 15"/>
          <p:cNvSpPr txBox="1"/>
          <p:nvPr/>
        </p:nvSpPr>
        <p:spPr>
          <a:xfrm>
            <a:off x="676367" y="2204864"/>
            <a:ext cx="2150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dirty="0" smtClean="0"/>
              <a:t>Raphaela</a:t>
            </a:r>
            <a:endParaRPr lang="de-AT" sz="3200" dirty="0"/>
          </a:p>
        </p:txBody>
      </p:sp>
      <p:sp>
        <p:nvSpPr>
          <p:cNvPr id="17" name="Textfeld 16"/>
          <p:cNvSpPr txBox="1"/>
          <p:nvPr/>
        </p:nvSpPr>
        <p:spPr>
          <a:xfrm>
            <a:off x="2823693" y="1620089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dirty="0" smtClean="0"/>
              <a:t>Marijana</a:t>
            </a:r>
            <a:endParaRPr lang="de-AT" sz="3200" dirty="0"/>
          </a:p>
        </p:txBody>
      </p:sp>
      <p:sp>
        <p:nvSpPr>
          <p:cNvPr id="18" name="Textfeld 17"/>
          <p:cNvSpPr txBox="1"/>
          <p:nvPr/>
        </p:nvSpPr>
        <p:spPr>
          <a:xfrm>
            <a:off x="5652120" y="1620089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dirty="0" smtClean="0"/>
              <a:t>Johanna</a:t>
            </a:r>
            <a:endParaRPr lang="de-AT" sz="3200" dirty="0"/>
          </a:p>
        </p:txBody>
      </p:sp>
    </p:spTree>
    <p:extLst>
      <p:ext uri="{BB962C8B-B14F-4D97-AF65-F5344CB8AC3E}">
        <p14:creationId xmlns:p14="http://schemas.microsoft.com/office/powerpoint/2010/main" val="111884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lkenförmige Legende 3"/>
          <p:cNvSpPr/>
          <p:nvPr/>
        </p:nvSpPr>
        <p:spPr>
          <a:xfrm>
            <a:off x="107504" y="44624"/>
            <a:ext cx="6840760" cy="4104456"/>
          </a:xfrm>
          <a:prstGeom prst="cloudCallout">
            <a:avLst>
              <a:gd name="adj1" fmla="val -19900"/>
              <a:gd name="adj2" fmla="val 8656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1764704" y="908720"/>
            <a:ext cx="8100392" cy="1524000"/>
          </a:xfrm>
        </p:spPr>
        <p:txBody>
          <a:bodyPr>
            <a:normAutofit fontScale="90000"/>
          </a:bodyPr>
          <a:lstStyle/>
          <a:p>
            <a:r>
              <a:rPr lang="de-AT" dirty="0" smtClean="0">
                <a:solidFill>
                  <a:srgbClr val="FF0066"/>
                </a:solidFill>
              </a:rPr>
              <a:t>Vielen dank für Ihre   </a:t>
            </a:r>
            <a:br>
              <a:rPr lang="de-AT" dirty="0" smtClean="0">
                <a:solidFill>
                  <a:srgbClr val="FF0066"/>
                </a:solidFill>
              </a:rPr>
            </a:br>
            <a:r>
              <a:rPr lang="de-AT" dirty="0" smtClean="0">
                <a:solidFill>
                  <a:srgbClr val="FF0066"/>
                </a:solidFill>
              </a:rPr>
              <a:t>          </a:t>
            </a:r>
            <a:r>
              <a:rPr lang="de-AT" dirty="0">
                <a:solidFill>
                  <a:srgbClr val="FF0066"/>
                </a:solidFill>
              </a:rPr>
              <a:t>A</a:t>
            </a:r>
            <a:r>
              <a:rPr lang="de-AT" dirty="0" smtClean="0">
                <a:solidFill>
                  <a:srgbClr val="FF0066"/>
                </a:solidFill>
              </a:rPr>
              <a:t>ufmerksamkeit</a:t>
            </a:r>
            <a:endParaRPr lang="de-AT" dirty="0">
              <a:solidFill>
                <a:srgbClr val="FF0066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2507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35014" y="1412776"/>
            <a:ext cx="2829474" cy="4572000"/>
          </a:xfrm>
        </p:spPr>
        <p:txBody>
          <a:bodyPr/>
          <a:lstStyle/>
          <a:p>
            <a:pPr marL="64008" indent="0">
              <a:buNone/>
            </a:pPr>
            <a:r>
              <a:rPr lang="de-AT" dirty="0" smtClean="0"/>
              <a:t>                                                                                 </a:t>
            </a:r>
            <a:r>
              <a:rPr lang="de-AT" dirty="0" smtClean="0">
                <a:solidFill>
                  <a:srgbClr val="000099"/>
                </a:solidFill>
              </a:rPr>
              <a:t>Die neue </a:t>
            </a:r>
          </a:p>
          <a:p>
            <a:pPr marL="64008" indent="0">
              <a:buNone/>
            </a:pPr>
            <a:r>
              <a:rPr lang="de-AT" dirty="0">
                <a:solidFill>
                  <a:srgbClr val="000099"/>
                </a:solidFill>
              </a:rPr>
              <a:t> </a:t>
            </a:r>
            <a:r>
              <a:rPr lang="de-AT" dirty="0" smtClean="0">
                <a:solidFill>
                  <a:srgbClr val="000099"/>
                </a:solidFill>
              </a:rPr>
              <a:t>                                                                                NMS 1 und 2 </a:t>
            </a:r>
          </a:p>
          <a:p>
            <a:pPr marL="64008" indent="0">
              <a:buNone/>
            </a:pPr>
            <a:r>
              <a:rPr lang="de-AT" dirty="0">
                <a:solidFill>
                  <a:srgbClr val="000099"/>
                </a:solidFill>
              </a:rPr>
              <a:t> </a:t>
            </a:r>
            <a:r>
              <a:rPr lang="de-AT" dirty="0" smtClean="0">
                <a:solidFill>
                  <a:srgbClr val="000099"/>
                </a:solidFill>
              </a:rPr>
              <a:t>                                                                                Jenbach</a:t>
            </a:r>
            <a:endParaRPr lang="de-AT" dirty="0">
              <a:solidFill>
                <a:srgbClr val="000099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solidFill>
                  <a:srgbClr val="FF0066"/>
                </a:solidFill>
              </a:rPr>
              <a:t>U</a:t>
            </a:r>
            <a:r>
              <a:rPr lang="de-AT" dirty="0" smtClean="0">
                <a:solidFill>
                  <a:srgbClr val="FF0066"/>
                </a:solidFill>
              </a:rPr>
              <a:t>nsere</a:t>
            </a:r>
            <a:r>
              <a:rPr lang="de-AT" dirty="0" smtClean="0">
                <a:solidFill>
                  <a:srgbClr val="FF0066"/>
                </a:solidFill>
              </a:rPr>
              <a:t> Schule</a:t>
            </a:r>
            <a:endParaRPr lang="de-AT" dirty="0">
              <a:solidFill>
                <a:srgbClr val="FF0066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5688632" cy="3633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5261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2901042" cy="4032448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333870"/>
          </a:xfrm>
        </p:spPr>
        <p:txBody>
          <a:bodyPr>
            <a:normAutofit fontScale="90000"/>
          </a:bodyPr>
          <a:lstStyle/>
          <a:p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>
                <a:solidFill>
                  <a:srgbClr val="FF0066"/>
                </a:solidFill>
              </a:rPr>
              <a:t>Unser</a:t>
            </a:r>
            <a:r>
              <a:rPr lang="de-AT" dirty="0" smtClean="0">
                <a:solidFill>
                  <a:srgbClr val="FF0066"/>
                </a:solidFill>
              </a:rPr>
              <a:t> </a:t>
            </a:r>
            <a:r>
              <a:rPr lang="de-AT" dirty="0" smtClean="0">
                <a:solidFill>
                  <a:srgbClr val="FF0066"/>
                </a:solidFill>
              </a:rPr>
              <a:t>Direktor</a:t>
            </a:r>
            <a:endParaRPr lang="de-AT" dirty="0">
              <a:solidFill>
                <a:srgbClr val="FF0066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211960" y="1660158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>
                <a:solidFill>
                  <a:srgbClr val="000099"/>
                </a:solidFill>
              </a:rPr>
              <a:t>Dietmar </a:t>
            </a:r>
            <a:r>
              <a:rPr lang="de-AT" dirty="0" smtClean="0">
                <a:solidFill>
                  <a:srgbClr val="000099"/>
                </a:solidFill>
              </a:rPr>
              <a:t>Aukentaler</a:t>
            </a:r>
            <a:r>
              <a:rPr lang="de-AT" dirty="0" smtClean="0">
                <a:solidFill>
                  <a:srgbClr val="000099"/>
                </a:solidFill>
              </a:rPr>
              <a:t> ist ein sehr </a:t>
            </a:r>
            <a:r>
              <a:rPr lang="de-AT" dirty="0" smtClean="0">
                <a:solidFill>
                  <a:srgbClr val="000099"/>
                </a:solidFill>
              </a:rPr>
              <a:t>e</a:t>
            </a:r>
            <a:r>
              <a:rPr lang="de-AT" dirty="0" smtClean="0">
                <a:solidFill>
                  <a:srgbClr val="000099"/>
                </a:solidFill>
              </a:rPr>
              <a:t>ngagierter </a:t>
            </a:r>
            <a:r>
              <a:rPr lang="de-AT" dirty="0" smtClean="0">
                <a:solidFill>
                  <a:srgbClr val="000099"/>
                </a:solidFill>
              </a:rPr>
              <a:t>und netter </a:t>
            </a:r>
            <a:r>
              <a:rPr lang="de-AT" dirty="0" smtClean="0">
                <a:solidFill>
                  <a:srgbClr val="000099"/>
                </a:solidFill>
              </a:rPr>
              <a:t>Direktor</a:t>
            </a:r>
            <a:endParaRPr lang="de-AT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402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Inhaltsplatzhalter 102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758944" cy="10530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FF0066"/>
                </a:solidFill>
              </a:rPr>
              <a:t>Fotos einiger Lehrer</a:t>
            </a:r>
            <a:endParaRPr lang="de-AT" dirty="0">
              <a:solidFill>
                <a:srgbClr val="FF0066"/>
              </a:solidFill>
            </a:endParaRPr>
          </a:p>
        </p:txBody>
      </p:sp>
      <p:sp>
        <p:nvSpPr>
          <p:cNvPr id="83" name="Inhaltsplatzhalter 2"/>
          <p:cNvSpPr txBox="1">
            <a:spLocks/>
          </p:cNvSpPr>
          <p:nvPr/>
        </p:nvSpPr>
        <p:spPr>
          <a:xfrm>
            <a:off x="373701" y="1196752"/>
            <a:ext cx="8062664" cy="48245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3" pitchFamily="18" charset="2"/>
              <a:buNone/>
            </a:pPr>
            <a:endParaRPr lang="de-AT" dirty="0"/>
          </a:p>
        </p:txBody>
      </p:sp>
      <p:sp>
        <p:nvSpPr>
          <p:cNvPr id="89" name="Inhaltsplatzhalter 2"/>
          <p:cNvSpPr txBox="1">
            <a:spLocks/>
          </p:cNvSpPr>
          <p:nvPr/>
        </p:nvSpPr>
        <p:spPr>
          <a:xfrm>
            <a:off x="385462" y="1163748"/>
            <a:ext cx="8062664" cy="48245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3" pitchFamily="18" charset="2"/>
              <a:buNone/>
            </a:pPr>
            <a:endParaRPr lang="de-AT" dirty="0"/>
          </a:p>
        </p:txBody>
      </p:sp>
      <p:sp>
        <p:nvSpPr>
          <p:cNvPr id="99" name="Inhaltsplatzhalter 2"/>
          <p:cNvSpPr txBox="1">
            <a:spLocks/>
          </p:cNvSpPr>
          <p:nvPr/>
        </p:nvSpPr>
        <p:spPr>
          <a:xfrm>
            <a:off x="385462" y="1163747"/>
            <a:ext cx="8062664" cy="48245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3" pitchFamily="18" charset="2"/>
              <a:buNone/>
            </a:pPr>
            <a:endParaRPr lang="de-AT" dirty="0"/>
          </a:p>
        </p:txBody>
      </p:sp>
      <p:sp>
        <p:nvSpPr>
          <p:cNvPr id="102" name="Inhaltsplatzhalter 2"/>
          <p:cNvSpPr txBox="1">
            <a:spLocks/>
          </p:cNvSpPr>
          <p:nvPr/>
        </p:nvSpPr>
        <p:spPr>
          <a:xfrm>
            <a:off x="395536" y="1122788"/>
            <a:ext cx="8062664" cy="48245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3" pitchFamily="18" charset="2"/>
              <a:buNone/>
            </a:pPr>
            <a:endParaRPr lang="de-AT" dirty="0"/>
          </a:p>
        </p:txBody>
      </p:sp>
      <p:sp>
        <p:nvSpPr>
          <p:cNvPr id="112" name="Inhaltsplatzhalter 2"/>
          <p:cNvSpPr txBox="1">
            <a:spLocks/>
          </p:cNvSpPr>
          <p:nvPr/>
        </p:nvSpPr>
        <p:spPr>
          <a:xfrm>
            <a:off x="385462" y="1089783"/>
            <a:ext cx="8062664" cy="48245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3" pitchFamily="18" charset="2"/>
              <a:buNone/>
            </a:pPr>
            <a:endParaRPr lang="de-AT" dirty="0"/>
          </a:p>
        </p:txBody>
      </p:sp>
      <p:sp>
        <p:nvSpPr>
          <p:cNvPr id="116" name="Inhaltsplatzhalter 2"/>
          <p:cNvSpPr txBox="1">
            <a:spLocks/>
          </p:cNvSpPr>
          <p:nvPr/>
        </p:nvSpPr>
        <p:spPr>
          <a:xfrm>
            <a:off x="366805" y="1112496"/>
            <a:ext cx="8062664" cy="48245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3" pitchFamily="18" charset="2"/>
              <a:buNone/>
            </a:pPr>
            <a:endParaRPr lang="de-AT" dirty="0"/>
          </a:p>
        </p:txBody>
      </p:sp>
      <p:sp>
        <p:nvSpPr>
          <p:cNvPr id="126" name="Inhaltsplatzhalter 2"/>
          <p:cNvSpPr txBox="1">
            <a:spLocks/>
          </p:cNvSpPr>
          <p:nvPr/>
        </p:nvSpPr>
        <p:spPr>
          <a:xfrm>
            <a:off x="356731" y="1079491"/>
            <a:ext cx="8062664" cy="48245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3" pitchFamily="18" charset="2"/>
              <a:buNone/>
            </a:pPr>
            <a:endParaRPr lang="de-AT" dirty="0"/>
          </a:p>
        </p:txBody>
      </p:sp>
      <p:sp>
        <p:nvSpPr>
          <p:cNvPr id="132" name="Inhaltsplatzhalter 2"/>
          <p:cNvSpPr txBox="1">
            <a:spLocks/>
          </p:cNvSpPr>
          <p:nvPr/>
        </p:nvSpPr>
        <p:spPr>
          <a:xfrm>
            <a:off x="312421" y="1126626"/>
            <a:ext cx="8062664" cy="48245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3" pitchFamily="18" charset="2"/>
              <a:buNone/>
            </a:pPr>
            <a:endParaRPr lang="de-AT" dirty="0"/>
          </a:p>
        </p:txBody>
      </p:sp>
      <p:sp>
        <p:nvSpPr>
          <p:cNvPr id="142" name="Inhaltsplatzhalter 2"/>
          <p:cNvSpPr txBox="1">
            <a:spLocks/>
          </p:cNvSpPr>
          <p:nvPr/>
        </p:nvSpPr>
        <p:spPr>
          <a:xfrm>
            <a:off x="302347" y="1093621"/>
            <a:ext cx="8062664" cy="48245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3" pitchFamily="18" charset="2"/>
              <a:buNone/>
            </a:pPr>
            <a:endParaRPr lang="de-AT" dirty="0"/>
          </a:p>
        </p:txBody>
      </p:sp>
      <p:pic>
        <p:nvPicPr>
          <p:cNvPr id="162" name="Grafik 1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00808"/>
            <a:ext cx="762000" cy="828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" name="Grafik 16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690959"/>
            <a:ext cx="819150" cy="1133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4" name="Grafik 16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753" y="1681757"/>
            <a:ext cx="762000" cy="866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5" name="Grafik 16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808" y="1664401"/>
            <a:ext cx="767080" cy="873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6" name="Grafik 16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664401"/>
            <a:ext cx="762000" cy="76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7" name="Grafik 16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664401"/>
            <a:ext cx="762000" cy="1047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8" name="Grafik 16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664401"/>
            <a:ext cx="762000" cy="971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9" name="Grafik 16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429000"/>
            <a:ext cx="762000" cy="933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0" name="Grafik 16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429000"/>
            <a:ext cx="762000" cy="76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1" name="Grafik 17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982" y="3429000"/>
            <a:ext cx="1016000" cy="1041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2" name="Grafik 17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333" y="3429000"/>
            <a:ext cx="762000" cy="971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3" name="Grafik 17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888" y="3429000"/>
            <a:ext cx="762000" cy="819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" name="Grafik 17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429000"/>
            <a:ext cx="762000" cy="1019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5" name="Grafik 17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429000"/>
            <a:ext cx="762000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6" name="Grafik 17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585" y="3429689"/>
            <a:ext cx="762000" cy="800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7" name="Grafik 17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869160"/>
            <a:ext cx="762000" cy="809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8" name="Grafik 17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869849"/>
            <a:ext cx="762000" cy="904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9" name="Grafik 17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26" y="4869849"/>
            <a:ext cx="762000" cy="819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087684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90" y="2972047"/>
            <a:ext cx="2339902" cy="17615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852810"/>
            <a:ext cx="2520280" cy="18935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37455" y="404664"/>
            <a:ext cx="5242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dirty="0" smtClean="0">
                <a:solidFill>
                  <a:srgbClr val="FF0066"/>
                </a:solidFill>
              </a:rPr>
              <a:t>KONFERENZZIMMER</a:t>
            </a:r>
            <a:endParaRPr lang="de-AT" sz="3200" dirty="0">
              <a:solidFill>
                <a:srgbClr val="FF0066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171757"/>
            <a:ext cx="2232248" cy="16741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82056"/>
            <a:ext cx="2304256" cy="17281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691" y="835856"/>
            <a:ext cx="2425725" cy="18192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076877803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                                                 </a:t>
            </a:r>
            <a:r>
              <a:rPr lang="de-AT" dirty="0" smtClean="0"/>
              <a:t>  </a:t>
            </a:r>
            <a:r>
              <a:rPr lang="de-AT" dirty="0" smtClean="0">
                <a:solidFill>
                  <a:srgbClr val="000099"/>
                </a:solidFill>
              </a:rPr>
              <a:t>Unsere </a:t>
            </a:r>
            <a:endParaRPr lang="de-AT" dirty="0" smtClean="0">
              <a:solidFill>
                <a:srgbClr val="000099"/>
              </a:solidFill>
            </a:endParaRPr>
          </a:p>
          <a:p>
            <a:r>
              <a:rPr lang="de-AT" dirty="0">
                <a:solidFill>
                  <a:srgbClr val="000099"/>
                </a:solidFill>
              </a:rPr>
              <a:t> </a:t>
            </a:r>
            <a:r>
              <a:rPr lang="de-AT" dirty="0" smtClean="0">
                <a:solidFill>
                  <a:srgbClr val="000099"/>
                </a:solidFill>
              </a:rPr>
              <a:t>                       </a:t>
            </a:r>
            <a:r>
              <a:rPr lang="de-AT" dirty="0" smtClean="0">
                <a:solidFill>
                  <a:srgbClr val="000099"/>
                </a:solidFill>
              </a:rPr>
              <a:t>                     Frau </a:t>
            </a:r>
            <a:r>
              <a:rPr lang="de-AT" dirty="0" err="1" smtClean="0">
                <a:solidFill>
                  <a:srgbClr val="000099"/>
                </a:solidFill>
              </a:rPr>
              <a:t>Schulwartin</a:t>
            </a:r>
            <a:r>
              <a:rPr lang="de-AT" dirty="0" smtClean="0">
                <a:solidFill>
                  <a:srgbClr val="000099"/>
                </a:solidFill>
              </a:rPr>
              <a:t>					</a:t>
            </a:r>
            <a:r>
              <a:rPr lang="de-AT" dirty="0">
                <a:solidFill>
                  <a:srgbClr val="000099"/>
                </a:solidFill>
              </a:rPr>
              <a:t>	Hedi </a:t>
            </a:r>
            <a:r>
              <a:rPr lang="de-AT" dirty="0" err="1" smtClean="0">
                <a:solidFill>
                  <a:srgbClr val="000099"/>
                </a:solidFill>
              </a:rPr>
              <a:t>Moltrer</a:t>
            </a:r>
            <a:endParaRPr lang="de-AT" dirty="0" smtClean="0">
              <a:solidFill>
                <a:srgbClr val="000099"/>
              </a:solidFill>
            </a:endParaRPr>
          </a:p>
          <a:p>
            <a:endParaRPr lang="de-AT" dirty="0">
              <a:solidFill>
                <a:srgbClr val="000099"/>
              </a:solidFill>
            </a:endParaRPr>
          </a:p>
          <a:p>
            <a:pPr lvl="4"/>
            <a:r>
              <a:rPr lang="de-AT" dirty="0" smtClean="0">
                <a:solidFill>
                  <a:srgbClr val="000099"/>
                </a:solidFill>
              </a:rPr>
              <a:t>Q			      </a:t>
            </a:r>
            <a:r>
              <a:rPr lang="de-AT" dirty="0" smtClean="0">
                <a:solidFill>
                  <a:srgbClr val="000099"/>
                </a:solidFill>
              </a:rPr>
              <a:t>          </a:t>
            </a:r>
            <a:r>
              <a:rPr lang="de-AT" sz="3200" dirty="0" smtClean="0">
                <a:solidFill>
                  <a:srgbClr val="000099"/>
                </a:solidFill>
              </a:rPr>
              <a:t>Ohne </a:t>
            </a:r>
            <a:r>
              <a:rPr lang="de-AT" sz="3200" dirty="0" smtClean="0">
                <a:solidFill>
                  <a:srgbClr val="000099"/>
                </a:solidFill>
              </a:rPr>
              <a:t>Hedi läuft 			   </a:t>
            </a:r>
            <a:r>
              <a:rPr lang="de-AT" sz="3200" dirty="0" smtClean="0">
                <a:solidFill>
                  <a:srgbClr val="000099"/>
                </a:solidFill>
              </a:rPr>
              <a:t>      in </a:t>
            </a:r>
            <a:r>
              <a:rPr lang="de-AT" sz="3200" dirty="0" smtClean="0">
                <a:solidFill>
                  <a:srgbClr val="000099"/>
                </a:solidFill>
              </a:rPr>
              <a:t>der Schule 				  </a:t>
            </a:r>
            <a:r>
              <a:rPr lang="de-AT" sz="3200" dirty="0" smtClean="0">
                <a:solidFill>
                  <a:srgbClr val="000099"/>
                </a:solidFill>
              </a:rPr>
              <a:t>gar nichts</a:t>
            </a:r>
            <a:r>
              <a:rPr lang="de-AT" sz="3200" dirty="0" smtClean="0">
                <a:solidFill>
                  <a:srgbClr val="000099"/>
                </a:solidFill>
              </a:rPr>
              <a:t>.</a:t>
            </a:r>
            <a:endParaRPr lang="de-AT" sz="3200" dirty="0">
              <a:solidFill>
                <a:srgbClr val="000099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FF0066"/>
                </a:solidFill>
              </a:rPr>
              <a:t>Frau Schulwart </a:t>
            </a:r>
            <a:endParaRPr lang="de-AT" dirty="0">
              <a:solidFill>
                <a:srgbClr val="FF0066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07504" y="1412776"/>
            <a:ext cx="4680520" cy="3510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00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1536171" cy="1152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856" y="266866"/>
            <a:ext cx="8229600" cy="1143000"/>
          </a:xfrm>
        </p:spPr>
        <p:txBody>
          <a:bodyPr/>
          <a:lstStyle/>
          <a:p>
            <a:r>
              <a:rPr lang="de-AT" dirty="0" smtClean="0">
                <a:solidFill>
                  <a:srgbClr val="FF0066"/>
                </a:solidFill>
              </a:rPr>
              <a:t>Der Unterricht an der Schule </a:t>
            </a:r>
            <a:endParaRPr lang="de-AT" dirty="0">
              <a:solidFill>
                <a:srgbClr val="FF0066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12775"/>
            <a:ext cx="1547664" cy="1160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33" y="1399336"/>
            <a:ext cx="1546988" cy="1160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385391"/>
            <a:ext cx="1584176" cy="1188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385391"/>
            <a:ext cx="1584176" cy="1188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87622"/>
            <a:ext cx="1547664" cy="1160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787622"/>
            <a:ext cx="1547664" cy="1160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457" y="2787622"/>
            <a:ext cx="1547664" cy="1160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787622"/>
            <a:ext cx="1584176" cy="1188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787622"/>
            <a:ext cx="1584176" cy="1188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21088"/>
            <a:ext cx="1547664" cy="1160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982" y="4221089"/>
            <a:ext cx="1547664" cy="1160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33" y="4221089"/>
            <a:ext cx="1547664" cy="1160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859" y="4221089"/>
            <a:ext cx="1581405" cy="1186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221089"/>
            <a:ext cx="1584176" cy="1188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5628253"/>
            <a:ext cx="1547664" cy="1160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5628253"/>
            <a:ext cx="1547664" cy="1160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720" y="5635200"/>
            <a:ext cx="1538401" cy="1153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802" y="5628253"/>
            <a:ext cx="1585461" cy="11890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09144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283" y="1430266"/>
            <a:ext cx="2129951" cy="15974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0066"/>
                </a:solidFill>
              </a:rPr>
              <a:t>Der Turnunterricht</a:t>
            </a:r>
            <a:endParaRPr lang="en-US" dirty="0">
              <a:solidFill>
                <a:srgbClr val="FF0066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420336"/>
            <a:ext cx="2232248" cy="16741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801" y="2901301"/>
            <a:ext cx="2457462" cy="18430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68133" y="4663551"/>
            <a:ext cx="2387570" cy="1790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05565" y="3206355"/>
            <a:ext cx="2440427" cy="1830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80892" y="4702201"/>
            <a:ext cx="2327245" cy="17454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6310734" y="1024755"/>
            <a:ext cx="2385260" cy="17889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914" y="4744398"/>
            <a:ext cx="2304255" cy="1728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3037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9539" y="1676806"/>
            <a:ext cx="2112234" cy="1584176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FF0066"/>
                </a:solidFill>
              </a:rPr>
              <a:t>In den Pausen, Pendler &amp; </a:t>
            </a:r>
            <a:r>
              <a:rPr lang="de-DE" dirty="0">
                <a:solidFill>
                  <a:srgbClr val="FF0066"/>
                </a:solidFill>
              </a:rPr>
              <a:t>S</a:t>
            </a:r>
            <a:r>
              <a:rPr lang="de-DE" dirty="0" smtClean="0">
                <a:solidFill>
                  <a:srgbClr val="FF0066"/>
                </a:solidFill>
              </a:rPr>
              <a:t>chulsozialarbeiter </a:t>
            </a:r>
            <a:r>
              <a:rPr lang="de-DE" dirty="0">
                <a:solidFill>
                  <a:srgbClr val="FF0066"/>
                </a:solidFill>
              </a:rPr>
              <a:t>M</a:t>
            </a:r>
            <a:r>
              <a:rPr lang="de-DE" dirty="0" smtClean="0">
                <a:solidFill>
                  <a:srgbClr val="FF0066"/>
                </a:solidFill>
              </a:rPr>
              <a:t>atthias</a:t>
            </a:r>
            <a:endParaRPr lang="en-US" dirty="0">
              <a:solidFill>
                <a:srgbClr val="FF0066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5022834"/>
            <a:ext cx="2294486" cy="172086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03744"/>
            <a:ext cx="2285696" cy="171427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787" y="3075086"/>
            <a:ext cx="1643607" cy="123270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475" y="1353402"/>
            <a:ext cx="1852549" cy="138941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407305"/>
            <a:ext cx="1943608" cy="145770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187" y="1941782"/>
            <a:ext cx="1564635" cy="117347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35432"/>
            <a:ext cx="1883568" cy="1412676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742814"/>
            <a:ext cx="1787691" cy="134076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96445">
            <a:off x="5072593" y="3507127"/>
            <a:ext cx="1590960" cy="119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331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imos">
  <a:themeElements>
    <a:clrScheme name="Wellen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69</Words>
  <Application>Microsoft Office PowerPoint</Application>
  <PresentationFormat>Bildschirmpräsentation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Deimos</vt:lpstr>
      <vt:lpstr>NMS 2 Jenbach</vt:lpstr>
      <vt:lpstr>Unsere Schule</vt:lpstr>
      <vt:lpstr> Unser Direktor</vt:lpstr>
      <vt:lpstr>Fotos einiger Lehrer</vt:lpstr>
      <vt:lpstr>PowerPoint-Präsentation</vt:lpstr>
      <vt:lpstr>Frau Schulwart </vt:lpstr>
      <vt:lpstr>Der Unterricht an der Schule </vt:lpstr>
      <vt:lpstr>Der Turnunterricht</vt:lpstr>
      <vt:lpstr>In den Pausen, Pendler &amp; Schulsozialarbeiter Matthias</vt:lpstr>
      <vt:lpstr>Unser Team</vt:lpstr>
      <vt:lpstr>Vielen dank für Ihre              Aufmerksamkeit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NMS 2 Jenbach</dc:title>
  <dc:creator>Rupprechter Raphaela</dc:creator>
  <cp:lastModifiedBy>Acer Notebook</cp:lastModifiedBy>
  <cp:revision>30</cp:revision>
  <dcterms:created xsi:type="dcterms:W3CDTF">2012-03-05T10:20:05Z</dcterms:created>
  <dcterms:modified xsi:type="dcterms:W3CDTF">2012-05-02T14:14:20Z</dcterms:modified>
</cp:coreProperties>
</file>