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96" y="-5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htwinkliges Dreieck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el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17" name="Untertitel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de-DE" smtClean="0"/>
              <a:t>Formatvorlage des Untertitelmasters durch Klicken bearbeiten</a:t>
            </a:r>
            <a:endParaRPr kumimoji="0" lang="en-US"/>
          </a:p>
        </p:txBody>
      </p:sp>
      <p:grpSp>
        <p:nvGrpSpPr>
          <p:cNvPr id="2" name="Gruppieren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ihand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ihand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ihand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Gerade Verbindung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umsplatzhalt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E0CC80BE-4556-4FCE-AB30-1E46BA6F317B}" type="datetimeFigureOut">
              <a:rPr lang="de-AT" smtClean="0"/>
              <a:t>04.05.2012</a:t>
            </a:fld>
            <a:endParaRPr lang="de-AT"/>
          </a:p>
        </p:txBody>
      </p:sp>
      <p:sp>
        <p:nvSpPr>
          <p:cNvPr id="19" name="Fußzeilenplatzhalt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de-AT"/>
          </a:p>
        </p:txBody>
      </p:sp>
      <p:sp>
        <p:nvSpPr>
          <p:cNvPr id="27" name="Foliennummernplatzhalt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659AB80-CF00-4874-9897-EED4CAA70ABB}" type="slidenum">
              <a:rPr lang="de-AT" smtClean="0"/>
              <a:t>‹Nr.›</a:t>
            </a:fld>
            <a:endParaRPr lang="de-AT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0CC80BE-4556-4FCE-AB30-1E46BA6F317B}" type="datetimeFigureOut">
              <a:rPr lang="de-AT" smtClean="0"/>
              <a:t>04.05.2012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659AB80-CF00-4874-9897-EED4CAA70ABB}" type="slidenum">
              <a:rPr lang="de-AT" smtClean="0"/>
              <a:t>‹Nr.›</a:t>
            </a:fld>
            <a:endParaRPr lang="de-AT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0CC80BE-4556-4FCE-AB30-1E46BA6F317B}" type="datetimeFigureOut">
              <a:rPr lang="de-AT" smtClean="0"/>
              <a:t>04.05.2012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659AB80-CF00-4874-9897-EED4CAA70ABB}" type="slidenum">
              <a:rPr lang="de-AT" smtClean="0"/>
              <a:t>‹Nr.›</a:t>
            </a:fld>
            <a:endParaRPr lang="de-AT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0CC80BE-4556-4FCE-AB30-1E46BA6F317B}" type="datetimeFigureOut">
              <a:rPr lang="de-AT" smtClean="0"/>
              <a:t>04.05.2012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659AB80-CF00-4874-9897-EED4CAA70ABB}" type="slidenum">
              <a:rPr lang="de-AT" smtClean="0"/>
              <a:t>‹Nr.›</a:t>
            </a:fld>
            <a:endParaRPr lang="de-AT"/>
          </a:p>
        </p:txBody>
      </p:sp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0CC80BE-4556-4FCE-AB30-1E46BA6F317B}" type="datetimeFigureOut">
              <a:rPr lang="de-AT" smtClean="0"/>
              <a:t>04.05.2012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659AB80-CF00-4874-9897-EED4CAA70ABB}" type="slidenum">
              <a:rPr lang="de-AT" smtClean="0"/>
              <a:t>‹Nr.›</a:t>
            </a:fld>
            <a:endParaRPr lang="de-AT"/>
          </a:p>
        </p:txBody>
      </p:sp>
      <p:sp>
        <p:nvSpPr>
          <p:cNvPr id="7" name="Eingekerbter Richtungspfeil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Eingekerbter Richtungspfeil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0CC80BE-4556-4FCE-AB30-1E46BA6F317B}" type="datetimeFigureOut">
              <a:rPr lang="de-AT" smtClean="0"/>
              <a:t>04.05.2012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659AB80-CF00-4874-9897-EED4CAA70ABB}" type="slidenum">
              <a:rPr lang="de-AT" smtClean="0"/>
              <a:t>‹Nr.›</a:t>
            </a:fld>
            <a:endParaRPr lang="de-AT"/>
          </a:p>
        </p:txBody>
      </p:sp>
      <p:sp>
        <p:nvSpPr>
          <p:cNvPr id="8" name="Titel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Vergleich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de-DE" smtClean="0"/>
              <a:t>Textmasterformat bearbeiten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de-DE" smtClean="0"/>
              <a:t>Textmasterformat bearbeiten</a:t>
            </a:r>
          </a:p>
        </p:txBody>
      </p:sp>
      <p:sp>
        <p:nvSpPr>
          <p:cNvPr id="5" name="Inhaltsplatzhalt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0CC80BE-4556-4FCE-AB30-1E46BA6F317B}" type="datetimeFigureOut">
              <a:rPr lang="de-AT" smtClean="0"/>
              <a:t>04.05.2012</a:t>
            </a:fld>
            <a:endParaRPr lang="de-AT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de-AT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659AB80-CF00-4874-9897-EED4CAA70ABB}" type="slidenum">
              <a:rPr lang="de-AT" smtClean="0"/>
              <a:t>‹Nr.›</a:t>
            </a:fld>
            <a:endParaRPr lang="de-AT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0CC80BE-4556-4FCE-AB30-1E46BA6F317B}" type="datetimeFigureOut">
              <a:rPr lang="de-AT" smtClean="0"/>
              <a:t>04.05.2012</a:t>
            </a:fld>
            <a:endParaRPr lang="de-AT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de-AT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659AB80-CF00-4874-9897-EED4CAA70ABB}" type="slidenum">
              <a:rPr lang="de-AT" smtClean="0"/>
              <a:t>‹Nr.›</a:t>
            </a:fld>
            <a:endParaRPr lang="de-AT"/>
          </a:p>
        </p:txBody>
      </p:sp>
      <p:sp>
        <p:nvSpPr>
          <p:cNvPr id="6" name="Titel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0CC80BE-4556-4FCE-AB30-1E46BA6F317B}" type="datetimeFigureOut">
              <a:rPr lang="de-AT" smtClean="0"/>
              <a:t>04.05.2012</a:t>
            </a:fld>
            <a:endParaRPr lang="de-AT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659AB80-CF00-4874-9897-EED4CAA70ABB}" type="slidenum">
              <a:rPr lang="de-AT" smtClean="0"/>
              <a:t>‹Nr.›</a:t>
            </a:fld>
            <a:endParaRPr lang="de-AT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alt mit Überschrift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E0CC80BE-4556-4FCE-AB30-1E46BA6F317B}" type="datetimeFigureOut">
              <a:rPr lang="de-AT" smtClean="0"/>
              <a:t>04.05.2012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659AB80-CF00-4874-9897-EED4CAA70ABB}" type="slidenum">
              <a:rPr lang="de-AT" smtClean="0"/>
              <a:t>‹Nr.›</a:t>
            </a:fld>
            <a:endParaRPr lang="de-AT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de-DE" smtClean="0"/>
              <a:t>Textmasterformat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de-DE" smtClean="0"/>
              <a:t>Bild durch Klicken auf Symbol hinzufügen</a:t>
            </a:r>
            <a:endParaRPr kumimoji="0" lang="en-US" dirty="0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E0CC80BE-4556-4FCE-AB30-1E46BA6F317B}" type="datetimeFigureOut">
              <a:rPr lang="de-AT" smtClean="0"/>
              <a:t>04.05.2012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659AB80-CF00-4874-9897-EED4CAA70ABB}" type="slidenum">
              <a:rPr lang="de-AT" smtClean="0"/>
              <a:t>‹Nr.›</a:t>
            </a:fld>
            <a:endParaRPr lang="de-AT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8" name="Freihand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ihand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echtwinkliges Dreieck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Gerade Verbindung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Eingekerbter Richtungspfeil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Eingekerbter Richtungspfeil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ihand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ihand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echtwinkliges Dreieck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Gerade Verbindung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elplatzhalt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0" name="Textplatzhalt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de-DE" smtClean="0"/>
              <a:t>Textmasterformat bearbeiten</a:t>
            </a:r>
          </a:p>
          <a:p>
            <a:pPr lvl="1" eaLnBrk="1" latinLnBrk="0" hangingPunct="1"/>
            <a:r>
              <a:rPr kumimoji="0" lang="de-DE" smtClean="0"/>
              <a:t>Zweite Ebene</a:t>
            </a:r>
          </a:p>
          <a:p>
            <a:pPr lvl="2" eaLnBrk="1" latinLnBrk="0" hangingPunct="1"/>
            <a:r>
              <a:rPr kumimoji="0" lang="de-DE" smtClean="0"/>
              <a:t>Dritte Ebene</a:t>
            </a:r>
          </a:p>
          <a:p>
            <a:pPr lvl="3" eaLnBrk="1" latinLnBrk="0" hangingPunct="1"/>
            <a:r>
              <a:rPr kumimoji="0" lang="de-DE" smtClean="0"/>
              <a:t>Vierte Ebene</a:t>
            </a:r>
          </a:p>
          <a:p>
            <a:pPr lvl="4" eaLnBrk="1" latinLnBrk="0" hangingPunct="1"/>
            <a:r>
              <a:rPr kumimoji="0" lang="de-DE" smtClean="0"/>
              <a:t>Fünfte Ebene</a:t>
            </a:r>
            <a:endParaRPr kumimoji="0" lang="en-US"/>
          </a:p>
        </p:txBody>
      </p:sp>
      <p:sp>
        <p:nvSpPr>
          <p:cNvPr id="10" name="Datumsplatzhalt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E0CC80BE-4556-4FCE-AB30-1E46BA6F317B}" type="datetimeFigureOut">
              <a:rPr lang="de-AT" smtClean="0"/>
              <a:t>04.05.2012</a:t>
            </a:fld>
            <a:endParaRPr lang="de-AT"/>
          </a:p>
        </p:txBody>
      </p:sp>
      <p:sp>
        <p:nvSpPr>
          <p:cNvPr id="22" name="Fußzeilenplatzhalt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de-AT"/>
          </a:p>
        </p:txBody>
      </p:sp>
      <p:sp>
        <p:nvSpPr>
          <p:cNvPr id="18" name="Foliennummernplatzhalt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1659AB80-CF00-4874-9897-EED4CAA70ABB}" type="slidenum">
              <a:rPr lang="de-AT" smtClean="0"/>
              <a:t>‹Nr.›</a:t>
            </a:fld>
            <a:endParaRPr lang="de-A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899592" y="1794039"/>
            <a:ext cx="7772400" cy="1829761"/>
          </a:xfrm>
        </p:spPr>
        <p:txBody>
          <a:bodyPr/>
          <a:lstStyle/>
          <a:p>
            <a:r>
              <a:rPr lang="de-AT" dirty="0" smtClean="0">
                <a:solidFill>
                  <a:srgbClr val="00B0F0"/>
                </a:solidFill>
              </a:rPr>
              <a:t>NMS2 Jenbach</a:t>
            </a:r>
            <a:endParaRPr lang="de-AT" dirty="0">
              <a:solidFill>
                <a:srgbClr val="00B0F0"/>
              </a:solidFill>
            </a:endParaRP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AT" dirty="0" smtClean="0"/>
              <a:t>Präsentation von Lisa, Miriam und Sabrina</a:t>
            </a:r>
            <a:endParaRPr lang="de-AT" dirty="0"/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476672"/>
            <a:ext cx="3264363" cy="244827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5798713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idx="1"/>
          </p:nvPr>
        </p:nvSpPr>
        <p:spPr/>
        <p:txBody>
          <a:bodyPr numCol="1"/>
          <a:lstStyle/>
          <a:p>
            <a:pPr marL="109728" indent="0" algn="ctr">
              <a:buNone/>
            </a:pPr>
            <a:r>
              <a:rPr lang="de-AT" b="1" dirty="0" smtClean="0"/>
              <a:t>  Direktor </a:t>
            </a:r>
            <a:r>
              <a:rPr lang="de-AT" b="1" dirty="0"/>
              <a:t>Mag. Dietmar </a:t>
            </a:r>
            <a:r>
              <a:rPr lang="de-AT" b="1" dirty="0" err="1"/>
              <a:t>Auckenthaler</a:t>
            </a:r>
            <a:endParaRPr lang="de-AT" b="1" dirty="0"/>
          </a:p>
          <a:p>
            <a:endParaRPr lang="de-AT" dirty="0" smtClean="0"/>
          </a:p>
          <a:p>
            <a:endParaRPr lang="de-AT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AT" dirty="0" smtClean="0">
                <a:solidFill>
                  <a:srgbClr val="00B0F0"/>
                </a:solidFill>
              </a:rPr>
              <a:t>Direktor unserer Schule</a:t>
            </a:r>
            <a:endParaRPr lang="de-AT" dirty="0">
              <a:solidFill>
                <a:srgbClr val="00B0F0"/>
              </a:solidFill>
            </a:endParaRPr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3848" y="2492896"/>
            <a:ext cx="2363298" cy="328498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231416274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idx="1"/>
          </p:nvPr>
        </p:nvSpPr>
        <p:spPr>
          <a:solidFill>
            <a:schemeClr val="accent1">
              <a:alpha val="0"/>
            </a:schemeClr>
          </a:solidFill>
          <a:effectLst>
            <a:glow rad="63500">
              <a:schemeClr val="accent1">
                <a:satMod val="175000"/>
                <a:alpha val="40000"/>
              </a:schemeClr>
            </a:glow>
            <a:outerShdw blurRad="152400" dist="317500" dir="5400000" sx="90000" sy="-19000" rotWithShape="0">
              <a:prstClr val="black">
                <a:alpha val="15000"/>
              </a:prstClr>
            </a:outerShdw>
            <a:softEdge rad="31750"/>
          </a:effectLst>
        </p:spPr>
        <p:txBody>
          <a:bodyPr/>
          <a:lstStyle/>
          <a:p>
            <a:pPr marL="624078" indent="-514350">
              <a:buClr>
                <a:schemeClr val="tx1"/>
              </a:buClr>
              <a:buFont typeface="+mj-lt"/>
              <a:buAutoNum type="arabicPeriod"/>
            </a:pPr>
            <a:r>
              <a:rPr lang="de-AT" dirty="0" smtClean="0"/>
              <a:t>Schulhausgang</a:t>
            </a:r>
            <a:endParaRPr lang="de-AT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AT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Das innere Leben unserer Schule</a:t>
            </a:r>
            <a:endParaRPr lang="de-AT" dirty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" name="Grafik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2204864"/>
            <a:ext cx="4320480" cy="324036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" name="Grafik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3506629"/>
            <a:ext cx="4234553" cy="317591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091827927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nhaltsplatzhalter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3648" y="1340768"/>
            <a:ext cx="5760640" cy="432048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sz="27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2. Sportplatz</a:t>
            </a:r>
            <a:endParaRPr lang="de-AT" sz="27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64790531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sz="27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3.</a:t>
            </a:r>
            <a:r>
              <a:rPr lang="de-AT" dirty="0" smtClean="0"/>
              <a:t> </a:t>
            </a:r>
            <a:r>
              <a:rPr lang="de-AT" sz="27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Zeichen-</a:t>
            </a:r>
            <a:r>
              <a:rPr lang="de-AT" dirty="0" smtClean="0"/>
              <a:t> </a:t>
            </a:r>
            <a:r>
              <a:rPr lang="de-AT" sz="27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und</a:t>
            </a:r>
            <a:r>
              <a:rPr lang="de-AT" dirty="0" smtClean="0"/>
              <a:t> </a:t>
            </a:r>
            <a:r>
              <a:rPr lang="de-AT" sz="27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Physiksaal</a:t>
            </a:r>
            <a:endParaRPr lang="de-AT" sz="27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pic>
        <p:nvPicPr>
          <p:cNvPr id="6" name="Inhaltsplatzhalter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1340768"/>
            <a:ext cx="4032448" cy="302433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7" name="Grafik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9992" y="3212976"/>
            <a:ext cx="4386064" cy="328954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602597480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nhaltsplatzhalt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3848" y="3861048"/>
            <a:ext cx="3810000" cy="28575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sz="27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4.</a:t>
            </a:r>
            <a:r>
              <a:rPr lang="de-AT" dirty="0" smtClean="0"/>
              <a:t> </a:t>
            </a:r>
            <a:r>
              <a:rPr lang="de-AT" sz="27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Turnsaal</a:t>
            </a:r>
          </a:p>
        </p:txBody>
      </p:sp>
      <p:pic>
        <p:nvPicPr>
          <p:cNvPr id="5" name="Grafik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1124744"/>
            <a:ext cx="3810000" cy="28575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" name="Grafik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5976" y="980728"/>
            <a:ext cx="3810000" cy="28575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731798578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eimos">
  <a:themeElements>
    <a:clrScheme name="Deimos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Deimos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Deimos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0</TotalTime>
  <Words>35</Words>
  <Application>Microsoft Office PowerPoint</Application>
  <PresentationFormat>Bildschirmpräsentation (4:3)</PresentationFormat>
  <Paragraphs>9</Paragraphs>
  <Slides>6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6</vt:i4>
      </vt:variant>
    </vt:vector>
  </HeadingPairs>
  <TitlesOfParts>
    <vt:vector size="7" baseType="lpstr">
      <vt:lpstr>Deimos</vt:lpstr>
      <vt:lpstr>NMS2 Jenbach</vt:lpstr>
      <vt:lpstr>Direktor unserer Schule</vt:lpstr>
      <vt:lpstr>Das innere Leben unserer Schule</vt:lpstr>
      <vt:lpstr>2. Sportplatz</vt:lpstr>
      <vt:lpstr>3. Zeichen- und Physiksaal</vt:lpstr>
      <vt:lpstr>4. Turnsaal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NMS Jenbach</dc:title>
  <dc:creator>HS Jenbach</dc:creator>
  <cp:lastModifiedBy>HS Jenbach</cp:lastModifiedBy>
  <cp:revision>6</cp:revision>
  <dcterms:created xsi:type="dcterms:W3CDTF">2012-04-23T08:59:59Z</dcterms:created>
  <dcterms:modified xsi:type="dcterms:W3CDTF">2012-05-04T10:26:52Z</dcterms:modified>
</cp:coreProperties>
</file>