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4E4F4C-392C-4695-B917-DCB627176FC2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4EDDB-0793-4A0E-B042-7C3E678F7611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NMS 2 Jenbach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Erstellt von Lisa Bachinger, Sarah Anna Maria Kröll, Kevin Arnold Sporer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161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10871"/>
            <a:ext cx="4572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352" y="373224"/>
            <a:ext cx="8229600" cy="1143000"/>
          </a:xfrm>
        </p:spPr>
        <p:txBody>
          <a:bodyPr>
            <a:normAutofit/>
          </a:bodyPr>
          <a:lstStyle/>
          <a:p>
            <a:r>
              <a:rPr lang="de-AT" dirty="0" smtClean="0">
                <a:latin typeface="Broadway" pitchFamily="82" charset="0"/>
              </a:rPr>
              <a:t>  Unterricht mit Herrn Ringler</a:t>
            </a:r>
            <a:endParaRPr lang="de-AT" dirty="0">
              <a:latin typeface="Broadway" pitchFamily="8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225375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Würfel 12"/>
          <p:cNvSpPr/>
          <p:nvPr/>
        </p:nvSpPr>
        <p:spPr>
          <a:xfrm>
            <a:off x="5436096" y="1628800"/>
            <a:ext cx="1656184" cy="10106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Zylinder 13"/>
          <p:cNvSpPr/>
          <p:nvPr/>
        </p:nvSpPr>
        <p:spPr>
          <a:xfrm>
            <a:off x="1259632" y="4869160"/>
            <a:ext cx="1152128" cy="10801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67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latin typeface="Broadway" pitchFamily="82" charset="0"/>
              </a:rPr>
              <a:t>1A NMS</a:t>
            </a:r>
            <a:endParaRPr lang="de-AT" dirty="0">
              <a:latin typeface="Broadway" pitchFamily="82" charset="0"/>
            </a:endParaRP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5783"/>
            <a:ext cx="3960440" cy="297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l.bachinger\AppData\Local\Microsoft\Windows\Temporary Internet Files\Content.IE5\1AAY5R8D\MP90039953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3424"/>
            <a:ext cx="198022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.bachinger\AppData\Local\Microsoft\Windows\Temporary Internet Files\Content.IE5\1AAY5R8D\MP90043951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1761473" cy="11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dirty="0" smtClean="0">
                <a:latin typeface="Broadway" pitchFamily="82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de-A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AT" dirty="0" smtClean="0">
                <a:latin typeface="Broadway" pitchFamily="82" charset="0"/>
              </a:rPr>
              <a:t>der Bibliothek mit Herrn </a:t>
            </a:r>
            <a:r>
              <a:rPr lang="de-AT" dirty="0" err="1" smtClean="0">
                <a:latin typeface="Broadway" pitchFamily="82" charset="0"/>
              </a:rPr>
              <a:t>Zangerl</a:t>
            </a:r>
            <a:endParaRPr lang="de-AT" dirty="0">
              <a:latin typeface="Broadway" pitchFamily="8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32447" cy="3024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56" y="3212976"/>
            <a:ext cx="4248472" cy="318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l.bachinger\AppData\Local\Microsoft\Windows\Temporary Internet Files\Content.IE5\4QDH5MC4\MC9004379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52" y="980728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.bachinger\AppData\Local\Microsoft\Windows\Temporary Internet Files\Content.IE5\E01UJUGB\MC9004382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18700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latin typeface="Broadway" pitchFamily="82" charset="0"/>
              </a:rPr>
              <a:t>Unser</a:t>
            </a:r>
            <a:r>
              <a:rPr lang="de-AT" dirty="0" smtClean="0"/>
              <a:t> </a:t>
            </a:r>
            <a:r>
              <a:rPr lang="de-AT" dirty="0" smtClean="0">
                <a:latin typeface="Broadway" pitchFamily="82" charset="0"/>
              </a:rPr>
              <a:t>Schulgang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1" y="1347614"/>
            <a:ext cx="2850583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01" y="1462472"/>
            <a:ext cx="2718048" cy="2038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0" y="3686140"/>
            <a:ext cx="3600400" cy="27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49080"/>
            <a:ext cx="2886067" cy="216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l.bachinger\AppData\Local\Microsoft\Windows\Temporary Internet Files\Content.IE5\78R4BDMS\MP90043942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58" y="393799"/>
            <a:ext cx="1593902" cy="10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nne 2"/>
          <p:cNvSpPr/>
          <p:nvPr/>
        </p:nvSpPr>
        <p:spPr>
          <a:xfrm>
            <a:off x="4283968" y="229745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89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>
                <a:latin typeface="Broadway" pitchFamily="82" charset="0"/>
              </a:rPr>
              <a:t>Der Physiksaal</a:t>
            </a:r>
            <a:endParaRPr lang="de-AT" dirty="0">
              <a:latin typeface="Broadway" pitchFamily="8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241444" cy="31810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234820" cy="31761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l.bachinger\AppData\Local\Microsoft\Windows\Temporary Internet Files\Content.IE5\1AAY5R8D\MC9002871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7399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500" y="188640"/>
            <a:ext cx="8229600" cy="1143000"/>
          </a:xfrm>
        </p:spPr>
        <p:txBody>
          <a:bodyPr/>
          <a:lstStyle/>
          <a:p>
            <a:pPr algn="ctr"/>
            <a:r>
              <a:rPr lang="de-AT" dirty="0" smtClean="0">
                <a:latin typeface="Broadway" pitchFamily="82" charset="0"/>
              </a:rPr>
              <a:t>Computerraum 1</a:t>
            </a:r>
            <a:endParaRPr lang="de-AT" dirty="0">
              <a:latin typeface="Broadway" pitchFamily="8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98" y="1772816"/>
            <a:ext cx="336037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0" y="3035786"/>
            <a:ext cx="4128459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 descr="C:\Users\l.bachinger\AppData\Local\Microsoft\Windows\Temporary Internet Files\Content.IE5\1AAY5R8D\MM90023626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6191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.bachinger\AppData\Local\Microsoft\Windows\Temporary Internet Files\Content.IE5\78R4BDMS\MM90030050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59929"/>
            <a:ext cx="78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.bachinger\AppData\Local\Microsoft\Windows\Temporary Internet Files\Content.IE5\E01UJUGB\MC90044133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70" y="429309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.bachinger\AppData\Local\Microsoft\Windows\Temporary Internet Files\Content.IE5\78R4BDMS\MC90044132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9" y="1344598"/>
            <a:ext cx="1515616" cy="15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sind wir( Sarah, Lisa, Kevin)!!!!!!!!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3" y="1740583"/>
            <a:ext cx="2585261" cy="1938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2657874"/>
            <a:ext cx="2590773" cy="1943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96" y="3688412"/>
            <a:ext cx="3014491" cy="2260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Stern mit 5 Zacken 2"/>
          <p:cNvSpPr/>
          <p:nvPr/>
        </p:nvSpPr>
        <p:spPr>
          <a:xfrm>
            <a:off x="251520" y="852203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krümmte Verbindung 10"/>
          <p:cNvCxnSpPr/>
          <p:nvPr/>
        </p:nvCxnSpPr>
        <p:spPr>
          <a:xfrm rot="10800000" flipV="1">
            <a:off x="2987824" y="1284250"/>
            <a:ext cx="792089" cy="41655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krümmte Verbindung 12"/>
          <p:cNvCxnSpPr>
            <a:endCxn id="5" idx="0"/>
          </p:cNvCxnSpPr>
          <p:nvPr/>
        </p:nvCxnSpPr>
        <p:spPr>
          <a:xfrm rot="5400000">
            <a:off x="3966731" y="1548548"/>
            <a:ext cx="1425805" cy="79284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krümmte Verbindung 14"/>
          <p:cNvCxnSpPr/>
          <p:nvPr/>
        </p:nvCxnSpPr>
        <p:spPr>
          <a:xfrm rot="16200000" flipH="1">
            <a:off x="5667674" y="2132799"/>
            <a:ext cx="2345162" cy="64806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miley 19"/>
          <p:cNvSpPr/>
          <p:nvPr/>
        </p:nvSpPr>
        <p:spPr>
          <a:xfrm>
            <a:off x="827584" y="4343410"/>
            <a:ext cx="1728192" cy="160587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14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o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o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45</Words>
  <Application>Microsoft Office PowerPoint</Application>
  <PresentationFormat>Bildschirmpräsentation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Stroh</vt:lpstr>
      <vt:lpstr>NMS 2 Jenbach</vt:lpstr>
      <vt:lpstr>  Unterricht mit Herrn Ringler</vt:lpstr>
      <vt:lpstr>1A NMS</vt:lpstr>
      <vt:lpstr>In der Bibliothek mit Herrn Zangerl</vt:lpstr>
      <vt:lpstr>Unser Schulgang </vt:lpstr>
      <vt:lpstr>Der Physiksaal</vt:lpstr>
      <vt:lpstr>Computerraum 1</vt:lpstr>
      <vt:lpstr>Das sind wir( Sarah, Lisa, Kevin)!!!!!!!!</vt:lpstr>
    </vt:vector>
  </TitlesOfParts>
  <Company>HS Jenbach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 2 Jenbach</dc:title>
  <dc:creator>HS Jenbach</dc:creator>
  <cp:lastModifiedBy>HS Jenbach</cp:lastModifiedBy>
  <cp:revision>12</cp:revision>
  <dcterms:created xsi:type="dcterms:W3CDTF">2012-03-26T09:18:43Z</dcterms:created>
  <dcterms:modified xsi:type="dcterms:W3CDTF">2012-05-07T09:00:06Z</dcterms:modified>
</cp:coreProperties>
</file>