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75" autoAdjust="0"/>
  </p:normalViewPr>
  <p:slideViewPr>
    <p:cSldViewPr>
      <p:cViewPr varScale="1">
        <p:scale>
          <a:sx n="79" d="100"/>
          <a:sy n="79" d="100"/>
        </p:scale>
        <p:origin x="-240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9DEE2-CCD1-47F4-9CB6-99D597FB936E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BFB1-B291-42C2-9088-00509922DD2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675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541375-A699-4F82-AE84-E2CBD541F3ED}" type="datetimeFigureOut">
              <a:rPr lang="de-AT" smtClean="0"/>
              <a:t>07.05.2012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2502FE68-0989-4606-B546-EB313B68B945}" type="slidenum">
              <a:rPr lang="de-AT" smtClean="0"/>
              <a:t>‹Nr.›</a:t>
            </a:fld>
            <a:endParaRPr lang="de-A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Nms</a:t>
            </a:r>
            <a:r>
              <a:rPr lang="de-AT" dirty="0" smtClean="0"/>
              <a:t>/</a:t>
            </a:r>
            <a:r>
              <a:rPr lang="de-AT" dirty="0" err="1" smtClean="0"/>
              <a:t>hs</a:t>
            </a:r>
            <a:r>
              <a:rPr lang="de-AT" dirty="0" smtClean="0"/>
              <a:t> </a:t>
            </a:r>
            <a:r>
              <a:rPr lang="de-AT" dirty="0" err="1" smtClean="0"/>
              <a:t>jenbach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Eine Präsentation von Alexander Aschberger, Daniel </a:t>
            </a:r>
            <a:r>
              <a:rPr lang="de-AT" dirty="0" err="1" smtClean="0"/>
              <a:t>Daxgabler</a:t>
            </a:r>
            <a:r>
              <a:rPr lang="de-AT" dirty="0" smtClean="0"/>
              <a:t> und Lukas </a:t>
            </a:r>
            <a:r>
              <a:rPr lang="de-AT" dirty="0" err="1" smtClean="0"/>
              <a:t>Obholzer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29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Unsere schule</a:t>
            </a:r>
            <a:endParaRPr lang="de-A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41" y="1196752"/>
            <a:ext cx="528419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Die einladende </a:t>
            </a:r>
            <a:r>
              <a:rPr lang="de-AT" dirty="0" err="1" smtClean="0"/>
              <a:t>schulküche</a:t>
            </a:r>
            <a:endParaRPr lang="de-AT" dirty="0"/>
          </a:p>
        </p:txBody>
      </p:sp>
      <p:pic>
        <p:nvPicPr>
          <p:cNvPr id="2052" name="Picture 4" descr="C:\Users\lobholzer\Desktop\Eigene Bilder\IMG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64928"/>
            <a:ext cx="2093205" cy="279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Mit Produkten aus unserer Region</a:t>
            </a:r>
          </a:p>
          <a:p>
            <a:r>
              <a:rPr lang="de-AT" dirty="0" smtClean="0"/>
              <a:t>Mit köstlichen Schmankerl</a:t>
            </a:r>
            <a:endParaRPr lang="de-AT" dirty="0"/>
          </a:p>
        </p:txBody>
      </p:sp>
      <p:pic>
        <p:nvPicPr>
          <p:cNvPr id="2055" name="Picture 7" descr="C:\Users\lobholzer\Desktop\Eigene Bilder\IMG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0778"/>
            <a:ext cx="3761788" cy="282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lobholzer\Desktop\Eigene Bilder\IMG0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6922"/>
            <a:ext cx="2096289" cy="27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 unserem Turnsaal</a:t>
            </a:r>
            <a:endParaRPr lang="de-AT" dirty="0"/>
          </a:p>
        </p:txBody>
      </p:sp>
      <p:pic>
        <p:nvPicPr>
          <p:cNvPr id="1029" name="Picture 5" descr="C:\Users\lobholzer\Desktop\Eigene Bilder\IMG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52091"/>
            <a:ext cx="2489648" cy="18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Haben wir große Auswahl</a:t>
            </a:r>
          </a:p>
          <a:p>
            <a:r>
              <a:rPr lang="de-AT" dirty="0" smtClean="0"/>
              <a:t>Wird viel geschwitzt</a:t>
            </a:r>
          </a:p>
          <a:p>
            <a:r>
              <a:rPr lang="de-AT" dirty="0" smtClean="0"/>
              <a:t>Auch viel gelacht </a:t>
            </a:r>
            <a:endParaRPr lang="de-AT" dirty="0"/>
          </a:p>
        </p:txBody>
      </p:sp>
      <p:pic>
        <p:nvPicPr>
          <p:cNvPr id="9" name="Picture 2" descr="C:\Users\lobholzer\Desktop\Eigene Bilder\IMG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240360" cy="24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obholzer\Desktop\Eigene Bilder\IMG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78804" y="4830107"/>
            <a:ext cx="1991836" cy="149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1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Der Physiksaal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Dort hat Frau Hell das Sagen</a:t>
            </a:r>
          </a:p>
          <a:p>
            <a:r>
              <a:rPr lang="de-AT" dirty="0" smtClean="0"/>
              <a:t>Hier werden gefährliche Experimente durchgeführt</a:t>
            </a:r>
            <a:endParaRPr lang="de-AT" dirty="0"/>
          </a:p>
        </p:txBody>
      </p:sp>
      <p:pic>
        <p:nvPicPr>
          <p:cNvPr id="7" name="Picture 2" descr="C:\Users\lobholzer\Desktop\Eigene Bilder\IMG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2896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obholzer\Desktop\Eigene Bilder\IMG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2799316" cy="209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89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Unser netter Direktor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Nett, höflich und immer gut drauf</a:t>
            </a:r>
            <a:endParaRPr lang="de-AT" dirty="0"/>
          </a:p>
        </p:txBody>
      </p:sp>
      <p:pic>
        <p:nvPicPr>
          <p:cNvPr id="3074" name="Picture 2" descr="C:\Users\lobholzer\Desktop\Eigene Bilder\IMG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3525077" cy="26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bholzer\Desktop\Eigene Bilder\IMG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45532"/>
            <a:ext cx="3497760" cy="26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0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smtClean="0"/>
              <a:t>Wir hoffen es hat ihnen gefallen</a:t>
            </a:r>
            <a:endParaRPr lang="de-AT" dirty="0"/>
          </a:p>
        </p:txBody>
      </p:sp>
      <p:pic>
        <p:nvPicPr>
          <p:cNvPr id="4098" name="Picture 2" descr="C:\Users\lobholzer\Desktop\Eigene Bilder\IMG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600200"/>
            <a:ext cx="4978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3246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0</TotalTime>
  <Words>68</Words>
  <Application>Microsoft Office PowerPoint</Application>
  <PresentationFormat>Bildschirmpräsentation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Urban Pop</vt:lpstr>
      <vt:lpstr>Nms/hs jenbach</vt:lpstr>
      <vt:lpstr>Unsere schule</vt:lpstr>
      <vt:lpstr>Die einladende schulküche</vt:lpstr>
      <vt:lpstr>In unserem Turnsaal</vt:lpstr>
      <vt:lpstr>Der Physiksaal</vt:lpstr>
      <vt:lpstr>Unser netter Direktor</vt:lpstr>
      <vt:lpstr>Wir hoffen es hat ihnen gefallen</vt:lpstr>
    </vt:vector>
  </TitlesOfParts>
  <Company>HS Jenbach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Nms/hs jenbach</dc:title>
  <dc:creator>HS Jenbach</dc:creator>
  <cp:lastModifiedBy>HS Jenbach</cp:lastModifiedBy>
  <cp:revision>6</cp:revision>
  <dcterms:created xsi:type="dcterms:W3CDTF">2012-04-23T09:02:32Z</dcterms:created>
  <dcterms:modified xsi:type="dcterms:W3CDTF">2012-05-07T09:28:30Z</dcterms:modified>
</cp:coreProperties>
</file>