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54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AT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Basiskompetenzen Stoffverteilung</c:v>
                </c:pt>
              </c:strCache>
            </c:strRef>
          </c:tx>
          <c:dPt>
            <c:idx val="3"/>
            <c:explosion val="29"/>
          </c:dPt>
          <c:cat>
            <c:strRef>
              <c:f>Tabelle1!$A$2:$A$5</c:f>
              <c:strCache>
                <c:ptCount val="4"/>
                <c:pt idx="0">
                  <c:v>Textverarbeitung</c:v>
                </c:pt>
                <c:pt idx="1">
                  <c:v>Betriebssystem</c:v>
                </c:pt>
                <c:pt idx="2">
                  <c:v>Powerpoint</c:v>
                </c:pt>
                <c:pt idx="3">
                  <c:v>Internet/Moodle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1.6</c:v>
                </c:pt>
                <c:pt idx="2">
                  <c:v>1.4</c:v>
                </c:pt>
                <c:pt idx="3">
                  <c:v>2.8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de-DE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0761D81-C0F4-45FF-B784-38CC24E38C9F}" type="datetimeFigureOut">
              <a:rPr lang="de-AT" smtClean="0"/>
              <a:t>06.05.2012</a:t>
            </a:fld>
            <a:endParaRPr lang="de-AT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de-AT"/>
          </a:p>
        </p:txBody>
      </p:sp>
      <p:sp>
        <p:nvSpPr>
          <p:cNvPr id="10" name="Rechtec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htec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htec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Gerade Verbindung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Gerade Verbindung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Gerade Verbindung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Gerade Verbindung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Gerade Verbindung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Gerade Verbindung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htec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937207D-66FB-486D-867B-DEC6500D9F30}" type="slidenum">
              <a:rPr lang="de-AT" smtClean="0"/>
              <a:t>‹Nr.›</a:t>
            </a:fld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1D81-C0F4-45FF-B784-38CC24E38C9F}" type="datetimeFigureOut">
              <a:rPr lang="de-AT" smtClean="0"/>
              <a:t>06.05.2012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207D-66FB-486D-867B-DEC6500D9F30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1D81-C0F4-45FF-B784-38CC24E38C9F}" type="datetimeFigureOut">
              <a:rPr lang="de-AT" smtClean="0"/>
              <a:t>06.05.2012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207D-66FB-486D-867B-DEC6500D9F30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0761D81-C0F4-45FF-B784-38CC24E38C9F}" type="datetimeFigureOut">
              <a:rPr lang="de-AT" smtClean="0"/>
              <a:t>06.05.2012</a:t>
            </a:fld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937207D-66FB-486D-867B-DEC6500D9F30}" type="slidenum">
              <a:rPr lang="de-AT" smtClean="0"/>
              <a:t>‹Nr.›</a:t>
            </a:fld>
            <a:endParaRPr lang="de-AT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0761D81-C0F4-45FF-B784-38CC24E38C9F}" type="datetimeFigureOut">
              <a:rPr lang="de-AT" smtClean="0"/>
              <a:t>06.05.2012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de-AT"/>
          </a:p>
        </p:txBody>
      </p:sp>
      <p:sp>
        <p:nvSpPr>
          <p:cNvPr id="9" name="Rechtec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Gerade Verbindung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Gerade Verbindung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Gerade Verbindung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Gerade Verbindung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Gerade Verbindung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htec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Gerade Verbindung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937207D-66FB-486D-867B-DEC6500D9F30}" type="slidenum">
              <a:rPr lang="de-AT" smtClean="0"/>
              <a:t>‹Nr.›</a:t>
            </a:fld>
            <a:endParaRPr lang="de-A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1D81-C0F4-45FF-B784-38CC24E38C9F}" type="datetimeFigureOut">
              <a:rPr lang="de-AT" smtClean="0"/>
              <a:t>06.05.2012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207D-66FB-486D-867B-DEC6500D9F30}" type="slidenum">
              <a:rPr lang="de-AT" smtClean="0"/>
              <a:t>‹Nr.›</a:t>
            </a:fld>
            <a:endParaRPr lang="de-AT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1D81-C0F4-45FF-B784-38CC24E38C9F}" type="datetimeFigureOut">
              <a:rPr lang="de-AT" smtClean="0"/>
              <a:t>06.05.2012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207D-66FB-486D-867B-DEC6500D9F30}" type="slidenum">
              <a:rPr lang="de-AT" smtClean="0"/>
              <a:t>‹Nr.›</a:t>
            </a:fld>
            <a:endParaRPr lang="de-AT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0761D81-C0F4-45FF-B784-38CC24E38C9F}" type="datetimeFigureOut">
              <a:rPr lang="de-AT" smtClean="0"/>
              <a:t>06.05.2012</a:t>
            </a:fld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937207D-66FB-486D-867B-DEC6500D9F30}" type="slidenum">
              <a:rPr lang="de-AT" smtClean="0"/>
              <a:t>‹Nr.›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1D81-C0F4-45FF-B784-38CC24E38C9F}" type="datetimeFigureOut">
              <a:rPr lang="de-AT" smtClean="0"/>
              <a:t>06.05.2012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207D-66FB-486D-867B-DEC6500D9F30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erade Verbindung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Gerade Verbindung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htec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Gerade Verbindung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nhaltsplatzhalt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1" name="Datumsplatzhalt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0761D81-C0F4-45FF-B784-38CC24E38C9F}" type="datetimeFigureOut">
              <a:rPr lang="de-AT" smtClean="0"/>
              <a:t>06.05.2012</a:t>
            </a:fld>
            <a:endParaRPr lang="de-AT"/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937207D-66FB-486D-867B-DEC6500D9F30}" type="slidenum">
              <a:rPr lang="de-AT" smtClean="0"/>
              <a:t>‹Nr.›</a:t>
            </a:fld>
            <a:endParaRPr lang="de-AT"/>
          </a:p>
        </p:txBody>
      </p:sp>
      <p:sp>
        <p:nvSpPr>
          <p:cNvPr id="23" name="Fußzeilenplatzhalt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10" name="Gerade Verbindung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htec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Gerade Verbindung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Gerade Verbindung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Gerade Verbindung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umsplatzhalt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0761D81-C0F4-45FF-B784-38CC24E38C9F}" type="datetimeFigureOut">
              <a:rPr lang="de-AT" smtClean="0"/>
              <a:t>06.05.2012</a:t>
            </a:fld>
            <a:endParaRPr lang="de-AT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937207D-66FB-486D-867B-DEC6500D9F30}" type="slidenum">
              <a:rPr lang="de-AT" smtClean="0"/>
              <a:t>‹Nr.›</a:t>
            </a:fld>
            <a:endParaRPr lang="de-AT"/>
          </a:p>
        </p:txBody>
      </p:sp>
      <p:sp>
        <p:nvSpPr>
          <p:cNvPr id="21" name="Fußzeilenplatzhalt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erade Verbindung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0761D81-C0F4-45FF-B784-38CC24E38C9F}" type="datetimeFigureOut">
              <a:rPr lang="de-AT" smtClean="0"/>
              <a:t>06.05.2012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ec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Gerade Verbindung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937207D-66FB-486D-867B-DEC6500D9F30}" type="slidenum">
              <a:rPr lang="de-AT" smtClean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051720" y="3573016"/>
            <a:ext cx="6172200" cy="1894362"/>
          </a:xfrm>
        </p:spPr>
        <p:txBody>
          <a:bodyPr/>
          <a:lstStyle/>
          <a:p>
            <a:r>
              <a:rPr lang="de-AT" dirty="0" smtClean="0"/>
              <a:t>Wir sind die 1c Klasse	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051720" y="5486400"/>
            <a:ext cx="6172200" cy="1371600"/>
          </a:xfrm>
        </p:spPr>
        <p:txBody>
          <a:bodyPr/>
          <a:lstStyle/>
          <a:p>
            <a:r>
              <a:rPr lang="de-AT" dirty="0" smtClean="0"/>
              <a:t>Unser Motto lautet: „Hat man in der Schule Spaß, lernt es sich viel leichter!“</a:t>
            </a:r>
            <a:endParaRPr lang="de-AT" dirty="0"/>
          </a:p>
        </p:txBody>
      </p:sp>
      <p:pic>
        <p:nvPicPr>
          <p:cNvPr id="4" name="Grafik 3" descr="1c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162414"/>
            <a:ext cx="6552728" cy="438653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Unser </a:t>
            </a:r>
            <a:r>
              <a:rPr lang="de-AT" dirty="0" err="1" smtClean="0"/>
              <a:t>Lernfeld</a:t>
            </a:r>
            <a:r>
              <a:rPr lang="de-AT" dirty="0" smtClean="0"/>
              <a:t>: Gesundheit durch Sport und gesunde Ernährung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de-AT" dirty="0" smtClean="0"/>
              <a:t>	In den Fächern Biologie und Sport haben wir in diesem Schuljahr ganz erstaunliche Dinge gelernt, z.B.:</a:t>
            </a:r>
          </a:p>
          <a:p>
            <a:r>
              <a:rPr lang="de-AT" dirty="0" smtClean="0"/>
              <a:t>Warum schmeckt der </a:t>
            </a:r>
            <a:r>
              <a:rPr lang="de-AT" dirty="0" err="1" smtClean="0"/>
              <a:t>BigMac</a:t>
            </a:r>
            <a:r>
              <a:rPr lang="de-AT" dirty="0" smtClean="0"/>
              <a:t> bloß so gut und was richtet er im Körper an…</a:t>
            </a:r>
          </a:p>
          <a:p>
            <a:r>
              <a:rPr lang="de-AT" dirty="0" smtClean="0"/>
              <a:t>Warum sollte man sich vor dem Sport aufwärmen?</a:t>
            </a:r>
          </a:p>
          <a:p>
            <a:r>
              <a:rPr lang="de-AT" dirty="0" smtClean="0"/>
              <a:t>Wie ernährt man sich ausgewogen?</a:t>
            </a:r>
          </a:p>
          <a:p>
            <a:r>
              <a:rPr lang="de-AT" dirty="0" smtClean="0"/>
              <a:t>Was geschieht beim Sport mit unserem Kreislaufsystem?</a:t>
            </a:r>
          </a:p>
          <a:p>
            <a:r>
              <a:rPr lang="de-AT" dirty="0" smtClean="0"/>
              <a:t>Welches Organ hat welche Aufgabe?</a:t>
            </a:r>
          </a:p>
          <a:p>
            <a:r>
              <a:rPr lang="de-AT" dirty="0" smtClean="0"/>
              <a:t>Warum sind Diäten Unsinn?</a:t>
            </a:r>
            <a:endParaRPr lang="de-AT" dirty="0"/>
          </a:p>
        </p:txBody>
      </p:sp>
      <p:pic>
        <p:nvPicPr>
          <p:cNvPr id="1026" name="Picture 2" descr="C:\Users\Rainer\AppData\Local\Microsoft\Windows\Temporary Internet Files\Content.IE5\Q0H6EEMS\MC90023246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149080"/>
            <a:ext cx="2104931" cy="15541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Außerdem sind wir richtige Computerprofis geworden, seht was wir können!</a:t>
            </a:r>
            <a:endParaRPr lang="de-AT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1"/>
          <a:ext cx="7467600" cy="4061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3059832" y="6021288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Cool oder?</a:t>
            </a:r>
            <a:endParaRPr lang="de-A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Am meisten hat uns die Arbeit an der NMS-Quest Spaß gemacht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AT" dirty="0" smtClean="0"/>
              <a:t>Wir hoffen Sie haben Spaß mit unseren gedrehten Videos und Audios</a:t>
            </a:r>
          </a:p>
          <a:p>
            <a:r>
              <a:rPr lang="de-AT" dirty="0" smtClean="0"/>
              <a:t>Sehen Sie sich bitte auch die Videos und Fotos von unserer Lernfeldarbeit in </a:t>
            </a:r>
            <a:r>
              <a:rPr lang="de-AT" dirty="0" err="1" smtClean="0"/>
              <a:t>Moodle</a:t>
            </a:r>
            <a:r>
              <a:rPr lang="de-AT" dirty="0" smtClean="0"/>
              <a:t> an, unter „</a:t>
            </a:r>
            <a:r>
              <a:rPr lang="de-AT" dirty="0" err="1" smtClean="0"/>
              <a:t>Lernfeld</a:t>
            </a:r>
            <a:r>
              <a:rPr lang="de-AT" dirty="0" smtClean="0"/>
              <a:t> 1c“</a:t>
            </a:r>
          </a:p>
          <a:p>
            <a:r>
              <a:rPr lang="de-AT" dirty="0" smtClean="0"/>
              <a:t>Danke, dass Sie uns angeklickt haben!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dirty="0" err="1" smtClean="0"/>
              <a:t>Selina</a:t>
            </a:r>
            <a:r>
              <a:rPr lang="de-AT" dirty="0" smtClean="0"/>
              <a:t> </a:t>
            </a:r>
            <a:r>
              <a:rPr lang="de-AT" dirty="0" err="1" smtClean="0"/>
              <a:t>Muigg</a:t>
            </a:r>
            <a:r>
              <a:rPr lang="de-AT" dirty="0" smtClean="0"/>
              <a:t>, 1c</a:t>
            </a:r>
          </a:p>
          <a:p>
            <a:pPr>
              <a:buNone/>
            </a:pPr>
            <a:endParaRPr lang="de-AT" dirty="0"/>
          </a:p>
        </p:txBody>
      </p:sp>
      <p:pic>
        <p:nvPicPr>
          <p:cNvPr id="2050" name="Picture 2" descr="C:\Users\Rainer\AppData\Local\Microsoft\Windows\Temporary Internet Files\Content.IE5\TNAH5FYG\MC90041253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3717032"/>
            <a:ext cx="2154725" cy="22301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reus">
  <a:themeElements>
    <a:clrScheme name="Nereus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Nereus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Nereus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104</Words>
  <Application>Microsoft Office PowerPoint</Application>
  <PresentationFormat>Bildschirmpräsentation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Nereus</vt:lpstr>
      <vt:lpstr>Wir sind die 1c Klasse </vt:lpstr>
      <vt:lpstr>Unser Lernfeld: Gesundheit durch Sport und gesunde Ernährung</vt:lpstr>
      <vt:lpstr>Außerdem sind wir richtige Computerprofis geworden, seht was wir können!</vt:lpstr>
      <vt:lpstr>Am meisten hat uns die Arbeit an der NMS-Quest Spaß gemacht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 sind die 1c Klasse</dc:title>
  <dc:creator>Rainer Werner Strauß</dc:creator>
  <cp:lastModifiedBy>Rainer Werner Strauß</cp:lastModifiedBy>
  <cp:revision>3</cp:revision>
  <dcterms:created xsi:type="dcterms:W3CDTF">2012-05-06T11:17:13Z</dcterms:created>
  <dcterms:modified xsi:type="dcterms:W3CDTF">2012-05-06T11:34:27Z</dcterms:modified>
</cp:coreProperties>
</file>