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C3FEF-BBFE-4D44-BBA5-1EA0AC27E54C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FC62-6524-4B5D-B380-3531242186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004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12E5E7-3CC9-4E9F-B8B4-E3CE536A8336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nformatik\Bilder Powerpoint\IMG_8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312" cy="68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94016" y="3163746"/>
            <a:ext cx="3886200" cy="1825625"/>
          </a:xfrm>
        </p:spPr>
        <p:txBody>
          <a:bodyPr/>
          <a:lstStyle/>
          <a:p>
            <a:r>
              <a:rPr lang="de-A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Präsentation von Tanja Moser, Patricia Eberharter und Celina </a:t>
            </a:r>
            <a:r>
              <a:rPr lang="de-A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Falch</a:t>
            </a:r>
            <a:endParaRPr lang="de-A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60831" y="2204864"/>
            <a:ext cx="828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AT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Vergleich der NMS &amp; HS</a:t>
            </a:r>
            <a:endParaRPr lang="de-AT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4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flas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Optischer Vergleich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smtClean="0"/>
              <a:t>NMS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AT" dirty="0" smtClean="0"/>
              <a:t>HS</a:t>
            </a:r>
            <a:endParaRPr lang="de-AT" dirty="0"/>
          </a:p>
        </p:txBody>
      </p:sp>
      <p:pic>
        <p:nvPicPr>
          <p:cNvPr id="3074" name="Picture 2" descr="H:\Informatik\Bilder Powerpoint\IMG_8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5"/>
            <a:ext cx="35300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Informatik\Bilder Powerpoint\IMG_8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237244"/>
            <a:ext cx="3285216" cy="30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8000">
        <p14:switch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solidFill>
                  <a:schemeClr val="accent1"/>
                </a:solidFill>
              </a:rPr>
              <a:t>Vergleich der NMS &amp; HS </a:t>
            </a: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657600" cy="639762"/>
          </a:xfrm>
        </p:spPr>
        <p:txBody>
          <a:bodyPr>
            <a:normAutofit/>
          </a:bodyPr>
          <a:lstStyle/>
          <a:p>
            <a:r>
              <a:rPr lang="de-AT" sz="2400" dirty="0" smtClean="0"/>
              <a:t>NMS</a:t>
            </a:r>
            <a:endParaRPr lang="de-AT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60032" y="1535113"/>
            <a:ext cx="3598168" cy="639762"/>
          </a:xfrm>
        </p:spPr>
        <p:txBody>
          <a:bodyPr>
            <a:normAutofit/>
          </a:bodyPr>
          <a:lstStyle/>
          <a:p>
            <a:r>
              <a:rPr lang="de-AT" sz="2400" dirty="0" smtClean="0"/>
              <a:t>HS</a:t>
            </a:r>
            <a:endParaRPr lang="de-AT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de-AT" sz="2200" dirty="0"/>
              <a:t>z</a:t>
            </a:r>
            <a:r>
              <a:rPr lang="de-AT" sz="2200" dirty="0" smtClean="0"/>
              <a:t>wei Lehrer</a:t>
            </a:r>
          </a:p>
          <a:p>
            <a:r>
              <a:rPr lang="de-AT" sz="2200" dirty="0"/>
              <a:t>d</a:t>
            </a:r>
            <a:r>
              <a:rPr lang="de-AT" sz="2200" dirty="0" smtClean="0"/>
              <a:t>ie Schüler lernen sich selbst einzuschätzen</a:t>
            </a:r>
          </a:p>
          <a:p>
            <a:r>
              <a:rPr lang="de-AT" sz="2200" dirty="0"/>
              <a:t>m</a:t>
            </a:r>
            <a:r>
              <a:rPr lang="de-AT" sz="2200" dirty="0" smtClean="0"/>
              <a:t>ehr Freiarbeiten (Laptops)</a:t>
            </a:r>
          </a:p>
          <a:p>
            <a:r>
              <a:rPr lang="de-AT" sz="2200" dirty="0" smtClean="0"/>
              <a:t>Selbstkontrolle</a:t>
            </a:r>
          </a:p>
          <a:p>
            <a:r>
              <a:rPr lang="de-AT" sz="2200" dirty="0" smtClean="0"/>
              <a:t>Selbsterarbeitung</a:t>
            </a:r>
          </a:p>
          <a:p>
            <a:r>
              <a:rPr lang="de-AT" sz="2200" dirty="0" smtClean="0"/>
              <a:t>Aktivboards</a:t>
            </a:r>
            <a:endParaRPr lang="de-AT" sz="22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AT" sz="2200" dirty="0" smtClean="0"/>
              <a:t>Leistungsgruppen</a:t>
            </a:r>
          </a:p>
          <a:p>
            <a:r>
              <a:rPr lang="de-AT" sz="2200" dirty="0"/>
              <a:t>n</a:t>
            </a:r>
            <a:r>
              <a:rPr lang="de-AT" sz="2200" dirty="0" smtClean="0"/>
              <a:t>ur ein Lehrer</a:t>
            </a:r>
          </a:p>
          <a:p>
            <a:r>
              <a:rPr lang="de-AT" sz="2200" dirty="0"/>
              <a:t>k</a:t>
            </a:r>
            <a:r>
              <a:rPr lang="de-AT" sz="2200" dirty="0" smtClean="0"/>
              <a:t>eine Laptops in den Klassen</a:t>
            </a:r>
          </a:p>
          <a:p>
            <a:r>
              <a:rPr lang="de-AT" sz="2200" dirty="0"/>
              <a:t>k</a:t>
            </a:r>
            <a:r>
              <a:rPr lang="de-AT" sz="2200" dirty="0" smtClean="0"/>
              <a:t>ein Aktivboard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92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Sportplatz</a:t>
            </a:r>
            <a:endParaRPr lang="de-AT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Sport wird in unserer Schule groß geschrieben</a:t>
            </a:r>
          </a:p>
          <a:p>
            <a:r>
              <a:rPr lang="de-AT" dirty="0" smtClean="0"/>
              <a:t>wir haben ein Volleyballteam </a:t>
            </a:r>
          </a:p>
          <a:p>
            <a:r>
              <a:rPr lang="de-AT" dirty="0"/>
              <a:t>e</a:t>
            </a:r>
            <a:r>
              <a:rPr lang="de-AT" dirty="0" smtClean="0"/>
              <a:t>inen Fußballplatz für die Jungs</a:t>
            </a:r>
          </a:p>
          <a:p>
            <a:endParaRPr lang="de-AT" dirty="0" smtClean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300564" cy="2475423"/>
          </a:xfrm>
          <a:prstGeom prst="rect">
            <a:avLst/>
          </a:prstGeom>
        </p:spPr>
      </p:pic>
      <p:pic>
        <p:nvPicPr>
          <p:cNvPr id="1026" name="Picture 2" descr="C:\Users\p.eberharter2\AppData\Local\Microsoft\Windows\Temporary Internet Files\Content.IE5\YOTL63SM\MM9002827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2304256" cy="22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800" dirty="0" smtClean="0">
                <a:solidFill>
                  <a:schemeClr val="accent1"/>
                </a:solidFill>
              </a:rPr>
              <a:t>Bücherei</a:t>
            </a:r>
            <a:endParaRPr lang="de-AT" sz="4800" dirty="0">
              <a:solidFill>
                <a:schemeClr val="accent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de-AT" dirty="0" smtClean="0"/>
              <a:t>Ca. 5000 Bücher</a:t>
            </a:r>
          </a:p>
          <a:p>
            <a:r>
              <a:rPr lang="de-AT" dirty="0" smtClean="0"/>
              <a:t>Bücher verschiedenster Arten</a:t>
            </a:r>
          </a:p>
          <a:p>
            <a:r>
              <a:rPr lang="de-AT" dirty="0" smtClean="0"/>
              <a:t>Auch Englische Bücher findet man in unserer Bibliothek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852">
            <a:off x="2229889" y="3141802"/>
            <a:ext cx="3467940" cy="24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800" dirty="0" smtClean="0">
                <a:solidFill>
                  <a:schemeClr val="accent1"/>
                </a:solidFill>
              </a:rPr>
              <a:t>Physiksaal</a:t>
            </a:r>
            <a:endParaRPr lang="de-AT" sz="4400" dirty="0">
              <a:solidFill>
                <a:schemeClr val="accent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Ein Raum für unsere Entdecker und Forscher</a:t>
            </a:r>
          </a:p>
          <a:p>
            <a:r>
              <a:rPr lang="de-AT" dirty="0" smtClean="0"/>
              <a:t>Experimentieren macht in unserem Physiksaal Spaß 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045">
            <a:off x="2108815" y="2775690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Informationen zum Schulhaus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Vier Etagen </a:t>
            </a:r>
          </a:p>
          <a:p>
            <a:r>
              <a:rPr lang="de-AT" dirty="0" smtClean="0"/>
              <a:t>Zwei Schulen in einem Haus (HS1, HS2)</a:t>
            </a:r>
          </a:p>
          <a:p>
            <a:r>
              <a:rPr lang="de-AT" dirty="0" smtClean="0"/>
              <a:t>Die Polytechnische Schule wurde vor zehn Jahren an das Schulhaus angebaut</a:t>
            </a:r>
          </a:p>
          <a:p>
            <a:r>
              <a:rPr lang="de-AT" dirty="0" smtClean="0"/>
              <a:t>Die Schule hat zwei Haupteingänge</a:t>
            </a:r>
          </a:p>
          <a:p>
            <a:r>
              <a:rPr lang="de-AT" dirty="0" smtClean="0"/>
              <a:t>Vier Turnsäle</a:t>
            </a:r>
          </a:p>
          <a:p>
            <a:r>
              <a:rPr lang="de-AT" dirty="0" smtClean="0"/>
              <a:t>Täglicher Jausen Verkauf </a:t>
            </a:r>
          </a:p>
        </p:txBody>
      </p:sp>
    </p:spTree>
    <p:extLst>
      <p:ext uri="{BB962C8B-B14F-4D97-AF65-F5344CB8AC3E}">
        <p14:creationId xmlns:p14="http://schemas.microsoft.com/office/powerpoint/2010/main" val="37595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AT" sz="7200" dirty="0" smtClean="0"/>
              <a:t>Danke!!!!!</a:t>
            </a:r>
            <a:endParaRPr lang="de-AT" sz="7200" dirty="0"/>
          </a:p>
        </p:txBody>
      </p:sp>
    </p:spTree>
    <p:extLst>
      <p:ext uri="{BB962C8B-B14F-4D97-AF65-F5344CB8AC3E}">
        <p14:creationId xmlns:p14="http://schemas.microsoft.com/office/powerpoint/2010/main" val="33883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0</TotalTime>
  <Words>138</Words>
  <Application>Microsoft Office PowerPoint</Application>
  <PresentationFormat>Bildschirmpräsentation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Urban Pop</vt:lpstr>
      <vt:lpstr>PowerPoint-Präsentation</vt:lpstr>
      <vt:lpstr>Optischer Vergleich</vt:lpstr>
      <vt:lpstr>Vergleich der NMS &amp; HS </vt:lpstr>
      <vt:lpstr>Sportplatz</vt:lpstr>
      <vt:lpstr>Bücherei</vt:lpstr>
      <vt:lpstr>Physiksaal</vt:lpstr>
      <vt:lpstr>Informationen zum Schulhaus</vt:lpstr>
      <vt:lpstr>Danke!!!!!</vt:lpstr>
    </vt:vector>
  </TitlesOfParts>
  <Company>HS Jenbach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Vergleich der NMS &amp; HS</dc:title>
  <dc:creator>Eberharter Patricia</dc:creator>
  <cp:lastModifiedBy>Falch Celina</cp:lastModifiedBy>
  <cp:revision>26</cp:revision>
  <dcterms:created xsi:type="dcterms:W3CDTF">2012-03-12T11:26:36Z</dcterms:created>
  <dcterms:modified xsi:type="dcterms:W3CDTF">2012-05-09T08:53:58Z</dcterms:modified>
</cp:coreProperties>
</file>