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4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96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762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272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633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229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817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093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459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401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877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541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BFB9-8B6F-42FA-8A2F-65618D9E080B}" type="datetimeFigureOut">
              <a:rPr lang="de-AT" smtClean="0"/>
              <a:t>09.05.2012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387B-2D50-4B19-A0BD-DD8336FBD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871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Autofit/>
          </a:bodyPr>
          <a:lstStyle/>
          <a:p>
            <a:r>
              <a:rPr lang="de-AT" sz="8800" b="1" dirty="0" smtClean="0"/>
              <a:t>Mobbing in der Schule…</a:t>
            </a:r>
            <a:endParaRPr lang="de-AT" sz="8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/>
          <a:lstStyle/>
          <a:p>
            <a:r>
              <a:rPr lang="de-AT" dirty="0" smtClean="0"/>
              <a:t>Geschrieben und fotografiert von Olivia, Alina &amp; Sophia</a:t>
            </a:r>
            <a:endParaRPr lang="de-AT" dirty="0"/>
          </a:p>
        </p:txBody>
      </p:sp>
      <p:pic>
        <p:nvPicPr>
          <p:cNvPr id="1027" name="Picture 3" descr="C:\Users\s.sprenger\AppData\Local\Microsoft\Windows\Temporary Internet Files\Content.IE5\GA1HGYVQ\MC9002324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08921"/>
            <a:ext cx="2166059" cy="17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.sprenger\AppData\Local\Microsoft\Windows\Temporary Internet Files\Content.IE5\GA1HGYVQ\MC9002324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106669" cy="17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Gruppe_C\NMS-Quest\biblioth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73" y="0"/>
            <a:ext cx="3862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640773" y="0"/>
            <a:ext cx="3862453" cy="836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Carina und Lukas sind verliebt… Sie sitzen auf der Couch und amüsieren sich!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Gruppe_C\NMS-Quest\biblio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285875"/>
            <a:ext cx="7600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860032" y="1285875"/>
            <a:ext cx="3512442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Melanie wird eifersüchtig und schmiedet einen bösen Plan…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Wolkenförmige Legende 2"/>
          <p:cNvSpPr/>
          <p:nvPr/>
        </p:nvSpPr>
        <p:spPr>
          <a:xfrm>
            <a:off x="3059832" y="1357882"/>
            <a:ext cx="1368152" cy="1063006"/>
          </a:xfrm>
          <a:prstGeom prst="cloudCallout">
            <a:avLst>
              <a:gd name="adj1" fmla="val -76756"/>
              <a:gd name="adj2" fmla="val 178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Diese blöde Tussi!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:\Gruppe_C\NMS-Quest\biblio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-376238"/>
            <a:ext cx="4286250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428875" y="0"/>
            <a:ext cx="2935213" cy="476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>
                <a:solidFill>
                  <a:schemeClr val="tx1"/>
                </a:solidFill>
              </a:rPr>
              <a:t>Melanie‘s</a:t>
            </a:r>
            <a:r>
              <a:rPr lang="de-AT" dirty="0" smtClean="0">
                <a:solidFill>
                  <a:schemeClr val="tx1"/>
                </a:solidFill>
              </a:rPr>
              <a:t> Drohung…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Gruppe_C\NMS-Quest\biblio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277153"/>
            <a:ext cx="7610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Legende 1"/>
          <p:cNvSpPr/>
          <p:nvPr/>
        </p:nvSpPr>
        <p:spPr>
          <a:xfrm>
            <a:off x="3851920" y="1412776"/>
            <a:ext cx="2232248" cy="1512168"/>
          </a:xfrm>
          <a:prstGeom prst="wedgeEllipseCallout">
            <a:avLst>
              <a:gd name="adj1" fmla="val -51964"/>
              <a:gd name="adj2" fmla="val 749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Du hast kein Recht mir zu drohen! Lukas ist MEIN Freund!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:\Gruppe_C\NMS-Quest\biblio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285875"/>
            <a:ext cx="7610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766763" y="1285875"/>
            <a:ext cx="2797125" cy="774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Ein gelungener Bauchschlag von Carina… 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:\Gruppe_C\NMS-Quest\biblio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285875"/>
            <a:ext cx="7610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Legende 1"/>
          <p:cNvSpPr/>
          <p:nvPr/>
        </p:nvSpPr>
        <p:spPr>
          <a:xfrm>
            <a:off x="887624" y="1484784"/>
            <a:ext cx="2520280" cy="1152128"/>
          </a:xfrm>
          <a:prstGeom prst="wedgeEllipseCallout">
            <a:avLst>
              <a:gd name="adj1" fmla="val 35069"/>
              <a:gd name="adj2" fmla="val 1159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>
                <a:solidFill>
                  <a:schemeClr val="tx1"/>
                </a:solidFill>
              </a:rPr>
              <a:t>Aaaaaahhhhh</a:t>
            </a:r>
            <a:r>
              <a:rPr lang="de-AT" dirty="0" smtClean="0">
                <a:solidFill>
                  <a:schemeClr val="tx1"/>
                </a:solidFill>
              </a:rPr>
              <a:t>…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:\Gruppe_C\NMS-Quest\biblio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-376238"/>
            <a:ext cx="4286250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428875" y="0"/>
            <a:ext cx="3223245" cy="764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Herr </a:t>
            </a:r>
            <a:r>
              <a:rPr lang="de-AT" dirty="0" err="1" smtClean="0">
                <a:solidFill>
                  <a:schemeClr val="tx1"/>
                </a:solidFill>
              </a:rPr>
              <a:t>Scheicher</a:t>
            </a:r>
            <a:r>
              <a:rPr lang="de-AT" dirty="0" smtClean="0">
                <a:solidFill>
                  <a:schemeClr val="tx1"/>
                </a:solidFill>
              </a:rPr>
              <a:t> ist sprachlos…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:\Gruppe_C\NMS-Quest\biblio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1" y="1285875"/>
            <a:ext cx="7610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Legende 1"/>
          <p:cNvSpPr/>
          <p:nvPr/>
        </p:nvSpPr>
        <p:spPr>
          <a:xfrm>
            <a:off x="1619672" y="1412776"/>
            <a:ext cx="2952328" cy="1152128"/>
          </a:xfrm>
          <a:prstGeom prst="wedgeEllipseCallout">
            <a:avLst>
              <a:gd name="adj1" fmla="val 41581"/>
              <a:gd name="adj2" fmla="val 869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Was fällt euch überhaupt ein?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Bildschirmpräsentation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Mobbing in der Schule…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HS Jenbach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Mobbing in der Schule…</dc:title>
  <dc:creator>Sprenger Sophia</dc:creator>
  <cp:lastModifiedBy>Sprenger Sophia</cp:lastModifiedBy>
  <cp:revision>5</cp:revision>
  <dcterms:created xsi:type="dcterms:W3CDTF">2012-05-09T09:14:07Z</dcterms:created>
  <dcterms:modified xsi:type="dcterms:W3CDTF">2012-05-09T10:06:37Z</dcterms:modified>
</cp:coreProperties>
</file>