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2" r:id="rId7"/>
    <p:sldId id="275" r:id="rId8"/>
    <p:sldId id="276" r:id="rId9"/>
    <p:sldId id="27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27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63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29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1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93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5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01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77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41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871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Gruppe_C\NMS-Quest\bibli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3779912" y="1556792"/>
            <a:ext cx="2664296" cy="1224136"/>
          </a:xfrm>
          <a:prstGeom prst="wedgeEllipseCallout">
            <a:avLst>
              <a:gd name="adj1" fmla="val -71122"/>
              <a:gd name="adj2" fmla="val 1143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Ihr seid doch bescheuert! Sich wegen mir zu streiten!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Gruppe_C\NMS-Quest\biblio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7" y="1298654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899592" y="1628800"/>
            <a:ext cx="1944216" cy="936104"/>
          </a:xfrm>
          <a:prstGeom prst="wedgeEllipseCallout">
            <a:avLst>
              <a:gd name="adj1" fmla="val 74075"/>
              <a:gd name="adj2" fmla="val 695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Ab zum Direktor!!!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Gruppe_C\NMS-Quest\biblio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80" y="-367111"/>
            <a:ext cx="428625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3203848" y="1124744"/>
            <a:ext cx="2088232" cy="1152128"/>
          </a:xfrm>
          <a:prstGeom prst="wedgeEllipseCallout">
            <a:avLst>
              <a:gd name="adj1" fmla="val -24474"/>
              <a:gd name="adj2" fmla="val 1202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Alles, aber nur nicht zum Direktor…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5436096" y="925353"/>
            <a:ext cx="1296144" cy="1118862"/>
          </a:xfrm>
          <a:prstGeom prst="cloudCallout">
            <a:avLst>
              <a:gd name="adj1" fmla="val 8682"/>
              <a:gd name="adj2" fmla="val 1335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Oh nein!!!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Gruppe_C\NMS-Quest\biblio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31740" y="1285874"/>
            <a:ext cx="4680520" cy="630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>
                <a:solidFill>
                  <a:schemeClr val="tx1"/>
                </a:solidFill>
              </a:rPr>
              <a:t>Beim Direktor…</a:t>
            </a:r>
            <a:endParaRPr lang="de-AT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Gruppe_C\NMS-Quest\biblio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2555776" y="1412776"/>
            <a:ext cx="2952328" cy="1196144"/>
          </a:xfrm>
          <a:prstGeom prst="wedgeEllipseCallout">
            <a:avLst>
              <a:gd name="adj1" fmla="val 57936"/>
              <a:gd name="adj2" fmla="val 872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Ihr schreibt die Schulordnung!!! Heute Nachmittag in der 2a…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Gruppe_C\NMS-Quest\biblio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716016" y="1285875"/>
            <a:ext cx="3661222" cy="5589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Nachmittags in der 2a…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Wolkenförmige Legende 3"/>
          <p:cNvSpPr/>
          <p:nvPr/>
        </p:nvSpPr>
        <p:spPr>
          <a:xfrm>
            <a:off x="971600" y="1412776"/>
            <a:ext cx="1944216" cy="1080120"/>
          </a:xfrm>
          <a:prstGeom prst="cloudCallout">
            <a:avLst>
              <a:gd name="adj1" fmla="val 52594"/>
              <a:gd name="adj2" fmla="val 60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Haahaaa</a:t>
            </a:r>
            <a:r>
              <a:rPr lang="de-AT" dirty="0" smtClean="0">
                <a:solidFill>
                  <a:schemeClr val="tx1"/>
                </a:solidFill>
              </a:rPr>
              <a:t>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:\Gruppe_C\NMS-Quest\biblio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2" y="-243408"/>
            <a:ext cx="428625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890664" y="332656"/>
            <a:ext cx="3456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>
                <a:solidFill>
                  <a:schemeClr val="tx1"/>
                </a:solidFill>
              </a:rPr>
              <a:t>Endlich wieder Freunde…</a:t>
            </a:r>
            <a:endParaRPr lang="de-A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:\Gruppe_C\NMS-Quest\biblio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067944" y="1285875"/>
            <a:ext cx="4309294" cy="918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Am Ende hat sich Lukas aber doch für eine Andere entschieden…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AT" sz="4800" b="1" dirty="0" smtClean="0"/>
              <a:t>Ein großes Dankeschön an die Mitwirkenden der Klasse 3a</a:t>
            </a:r>
            <a:endParaRPr lang="de-AT" sz="4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Alina, Olivia &amp; Sophia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(3a, HS2 Jenbach)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Bildschirmpräsentation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 großes Dankeschön an die Mitwirkenden der Klasse 3a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Mobbing in der Schule…</dc:title>
  <dc:creator>Sprenger Sophia</dc:creator>
  <cp:lastModifiedBy>Sprenger Sophia</cp:lastModifiedBy>
  <cp:revision>5</cp:revision>
  <dcterms:created xsi:type="dcterms:W3CDTF">2012-05-09T09:14:07Z</dcterms:created>
  <dcterms:modified xsi:type="dcterms:W3CDTF">2012-05-09T10:07:43Z</dcterms:modified>
</cp:coreProperties>
</file>