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44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FF83E-F505-384F-BAB6-6403BF2CDF96}" type="datetime1">
              <a:rPr lang="de-AT" smtClean="0"/>
              <a:t>10.04.13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5473C-381D-894E-9F73-D17B8201F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429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C0A02-7FCC-4745-89B4-A546BDF6973E}" type="datetime1">
              <a:rPr lang="de-AT" smtClean="0"/>
              <a:t>10.04.13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B4D93-E210-C64C-AA9E-3E567782A7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119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B4D93-E210-C64C-AA9E-3E567782A75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849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986118"/>
            <a:ext cx="8787384" cy="4397271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5" y="1806948"/>
            <a:ext cx="8307387" cy="1349376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5" y="3175001"/>
            <a:ext cx="8307387" cy="62753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3DCEF-8A27-2C42-9B3D-341CC32F0417}" type="datetime1">
              <a:rPr lang="de-AT" smtClean="0"/>
              <a:t>10.04.13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016000"/>
            <a:ext cx="533400" cy="304271"/>
          </a:xfrm>
        </p:spPr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982980"/>
            <a:ext cx="8787384" cy="12005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1" y="1222374"/>
            <a:ext cx="8308039" cy="94036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186081"/>
            <a:ext cx="4717676" cy="3192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5" y="2308489"/>
            <a:ext cx="3429093" cy="2980688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D640-088B-5B4D-AF26-9B9A60080EC5}" type="datetime1">
              <a:rPr lang="de-AT" smtClean="0"/>
              <a:t>10.04.13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,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2" y="982980"/>
            <a:ext cx="5133975" cy="4395844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1" y="1400734"/>
            <a:ext cx="4313891" cy="968376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AT" smtClean="0"/>
              <a:t>Mastertitelformat bearbeiten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61" y="2364441"/>
            <a:ext cx="4313891" cy="284652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C32C-A675-F943-AA4B-F96A8F73420C}" type="datetime1">
              <a:rPr lang="de-AT" smtClean="0"/>
              <a:t>10.04.13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2" y="974912"/>
            <a:ext cx="3671047" cy="439674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974911"/>
            <a:ext cx="8787384" cy="1755589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2734235"/>
            <a:ext cx="8787384" cy="2645486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1" y="2774391"/>
            <a:ext cx="8346141" cy="845110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61" y="3619500"/>
            <a:ext cx="8346141" cy="159146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DC97-6811-3E4F-AF7F-A1FFA6FAC98D}" type="datetime1">
              <a:rPr lang="de-AT" smtClean="0"/>
              <a:t>10.04.13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4" y="982980"/>
            <a:ext cx="5133975" cy="4395844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2" y="1400734"/>
            <a:ext cx="4313891" cy="968376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2" y="2364441"/>
            <a:ext cx="4313891" cy="284652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0A078-7931-7F4F-B487-742111D05CC4}" type="datetime1">
              <a:rPr lang="de-AT" smtClean="0"/>
              <a:t>10.04.13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2" y="982980"/>
            <a:ext cx="3671047" cy="183776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2819400"/>
            <a:ext cx="1837944" cy="256032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2819400"/>
            <a:ext cx="1837944" cy="256032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016000"/>
            <a:ext cx="533400" cy="304271"/>
          </a:xfrm>
        </p:spPr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982980"/>
            <a:ext cx="8787384" cy="12005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250F-A07C-1A45-9D75-1625D97FF360}" type="datetime1">
              <a:rPr lang="de-AT" smtClean="0"/>
              <a:t>10.04.13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981774"/>
            <a:ext cx="1524000" cy="439611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165411"/>
            <a:ext cx="1447800" cy="4041589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5" y="1165411"/>
            <a:ext cx="6669087" cy="4041589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1BF2-97A8-3B4D-A048-4622F04687DC}" type="datetime1">
              <a:rPr lang="de-AT" smtClean="0"/>
              <a:t>10.04.13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rußfor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B239-B05E-074E-84B9-3169A0E1383A}" type="datetime1">
              <a:rPr lang="de-AT" smtClean="0"/>
              <a:t>10.04.13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982980"/>
            <a:ext cx="8787384" cy="439674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982980"/>
            <a:ext cx="8787384" cy="12005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7" y="2297206"/>
            <a:ext cx="8308975" cy="29097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AF4B-A878-FD40-BC62-78AE3B10FC4F}" type="datetime1">
              <a:rPr lang="de-AT" smtClean="0"/>
              <a:t>10.04.13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,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8001" y="982980"/>
            <a:ext cx="8788373" cy="439674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50A7-DBC1-8547-8DBB-791E6ADB939D}" type="datetime1">
              <a:rPr lang="de-AT" smtClean="0"/>
              <a:t>10.04.13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2" y="982980"/>
            <a:ext cx="8785105" cy="439674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857500"/>
            <a:ext cx="6591300" cy="11430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de-AT" smtClean="0"/>
              <a:t>Mastertitelformat bearbeiten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000501"/>
            <a:ext cx="6591300" cy="8890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990A-A953-BF4B-A162-699FF80D274F}" type="datetime1">
              <a:rPr lang="de-AT" smtClean="0"/>
              <a:t>10.04.13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982980"/>
            <a:ext cx="8787384" cy="12005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308490"/>
            <a:ext cx="3840480" cy="2887304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308490"/>
            <a:ext cx="3840480" cy="2887304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F042-7CED-5243-965B-9B72FCBB2E24}" type="datetime1">
              <a:rPr lang="de-AT" smtClean="0"/>
              <a:t>10.04.13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982980"/>
            <a:ext cx="8787384" cy="12005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229971"/>
            <a:ext cx="3840480" cy="537882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2756646"/>
            <a:ext cx="3840480" cy="2438136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229971"/>
            <a:ext cx="3840480" cy="537882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2756646"/>
            <a:ext cx="3840480" cy="2438136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056-8934-894F-9814-652B927255E7}" type="datetime1">
              <a:rPr lang="de-AT" smtClean="0"/>
              <a:t>10.04.13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982980"/>
            <a:ext cx="8787384" cy="12005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82D1-BC43-F946-95FC-B1E7D8763647}" type="datetime1">
              <a:rPr lang="de-AT" smtClean="0"/>
              <a:t>10.04.13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A6A1-829D-9D48-B47E-926DCF65D155}" type="datetime1">
              <a:rPr lang="de-AT" smtClean="0"/>
              <a:t>10.04.13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982980"/>
            <a:ext cx="4228522" cy="4395031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1" y="1400734"/>
            <a:ext cx="3697941" cy="968376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3" y="1333501"/>
            <a:ext cx="4101353" cy="387746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61" y="2364441"/>
            <a:ext cx="3697941" cy="2846529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79C-2488-914D-B113-1B86A18AED98}" type="datetime1">
              <a:rPr lang="de-AT" smtClean="0"/>
              <a:t>10.04.13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7" y="1213971"/>
            <a:ext cx="8308975" cy="9525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7" y="2308491"/>
            <a:ext cx="8308975" cy="2898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7" y="5378823"/>
            <a:ext cx="2398059" cy="19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2A2B45A-A2E8-5A40-83B7-F6F576A70F79}" type="datetime1">
              <a:rPr lang="de-AT" smtClean="0"/>
              <a:t>10.04.13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5378823"/>
            <a:ext cx="3657600" cy="19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Simone Pirschner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016000"/>
            <a:ext cx="533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909" y="2530590"/>
            <a:ext cx="4807701" cy="3184411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-228212"/>
            <a:ext cx="4744133" cy="395344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20520287">
            <a:off x="417516" y="1985651"/>
            <a:ext cx="8307387" cy="1349376"/>
          </a:xfrm>
        </p:spPr>
        <p:txBody>
          <a:bodyPr/>
          <a:lstStyle/>
          <a:p>
            <a:r>
              <a:rPr lang="de-DE" dirty="0" err="1" smtClean="0"/>
              <a:t>Dropbox</a:t>
            </a:r>
            <a:r>
              <a:rPr lang="de-DE" dirty="0" smtClean="0"/>
              <a:t> vs. Google Drive</a:t>
            </a:r>
            <a:br>
              <a:rPr lang="de-DE" dirty="0" smtClean="0"/>
            </a:br>
            <a:r>
              <a:rPr lang="de-DE" sz="2800" dirty="0" smtClean="0"/>
              <a:t>Simone Pirschner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588697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74" y="975983"/>
            <a:ext cx="2283064" cy="1512202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846" y="0"/>
            <a:ext cx="2451260" cy="204271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Einsatzmöglichkeiten </a:t>
            </a:r>
            <a:br>
              <a:rPr lang="de-DE" dirty="0" smtClean="0"/>
            </a:br>
            <a:r>
              <a:rPr lang="de-DE" dirty="0" smtClean="0"/>
              <a:t>mit </a:t>
            </a:r>
            <a:r>
              <a:rPr lang="de-DE" dirty="0" err="1" smtClean="0"/>
              <a:t>SchülerInnen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g</a:t>
            </a:r>
            <a:r>
              <a:rPr lang="de-DE" dirty="0" smtClean="0"/>
              <a:t>emeinsamer Ordner</a:t>
            </a:r>
            <a:endParaRPr lang="de-DE" dirty="0"/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- </a:t>
            </a:r>
            <a:r>
              <a:rPr lang="de-DE" sz="2000" dirty="0" smtClean="0"/>
              <a:t>Bereitstellung von zusätzlichem Übungsmaterial (</a:t>
            </a:r>
            <a:r>
              <a:rPr lang="de-DE" sz="2000" dirty="0" err="1" smtClean="0"/>
              <a:t>pdf</a:t>
            </a:r>
            <a:r>
              <a:rPr lang="de-DE" sz="2000" dirty="0" smtClean="0"/>
              <a:t>, </a:t>
            </a:r>
            <a:r>
              <a:rPr lang="de-DE" sz="2000" dirty="0" err="1" smtClean="0"/>
              <a:t>odt</a:t>
            </a:r>
            <a:r>
              <a:rPr lang="de-DE" sz="2000" dirty="0" smtClean="0"/>
              <a:t>, </a:t>
            </a:r>
            <a:r>
              <a:rPr lang="de-DE" sz="2000" dirty="0" err="1" smtClean="0"/>
              <a:t>doc</a:t>
            </a:r>
            <a:r>
              <a:rPr lang="de-DE" sz="2000" dirty="0" smtClean="0"/>
              <a:t>)</a:t>
            </a:r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</a:t>
            </a:r>
            <a:r>
              <a:rPr lang="de-DE" sz="2000" dirty="0" smtClean="0"/>
              <a:t>- allgemeine Informationen</a:t>
            </a:r>
            <a:endParaRPr lang="de-DE" sz="2000" dirty="0"/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- </a:t>
            </a:r>
            <a:r>
              <a:rPr lang="de-DE" sz="2000" dirty="0" smtClean="0"/>
              <a:t>Wochenpläne</a:t>
            </a:r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</a:t>
            </a:r>
            <a:r>
              <a:rPr lang="de-DE" sz="2000" dirty="0" smtClean="0"/>
              <a:t>- Sammlung von Dateien (</a:t>
            </a:r>
            <a:r>
              <a:rPr lang="de-DE" sz="2000" dirty="0" err="1" smtClean="0"/>
              <a:t>zB</a:t>
            </a:r>
            <a:r>
              <a:rPr lang="de-DE" sz="2000" dirty="0" smtClean="0"/>
              <a:t> Buchvorstellungen)</a:t>
            </a:r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</a:t>
            </a:r>
            <a:r>
              <a:rPr lang="de-DE" sz="2000" dirty="0" smtClean="0"/>
              <a:t>- Merktexte für Kranke (</a:t>
            </a:r>
            <a:r>
              <a:rPr lang="de-DE" sz="2000" dirty="0" err="1" smtClean="0"/>
              <a:t>pdf</a:t>
            </a:r>
            <a:r>
              <a:rPr lang="de-DE" sz="2000" dirty="0" smtClean="0"/>
              <a:t>)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88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74" y="975983"/>
            <a:ext cx="2283064" cy="1512202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846" y="0"/>
            <a:ext cx="2451260" cy="204271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Einsatzmöglichkeiten </a:t>
            </a:r>
            <a:br>
              <a:rPr lang="de-DE" dirty="0" smtClean="0"/>
            </a:br>
            <a:r>
              <a:rPr lang="de-DE" dirty="0" smtClean="0"/>
              <a:t>mit </a:t>
            </a:r>
            <a:r>
              <a:rPr lang="de-DE" dirty="0" err="1" smtClean="0"/>
              <a:t>SchülerInnen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Ordner für einzelne </a:t>
            </a:r>
            <a:r>
              <a:rPr lang="de-DE" dirty="0" err="1" smtClean="0"/>
              <a:t>SchülerInnen</a:t>
            </a:r>
            <a:endParaRPr lang="de-DE" dirty="0"/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- </a:t>
            </a:r>
            <a:r>
              <a:rPr lang="de-DE" sz="2000" dirty="0" smtClean="0"/>
              <a:t>Abgabe von Hausaufgaben</a:t>
            </a:r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</a:t>
            </a:r>
            <a:r>
              <a:rPr lang="de-DE" sz="2000" dirty="0" smtClean="0"/>
              <a:t>- individuelle Aufgaben</a:t>
            </a:r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</a:t>
            </a:r>
            <a:r>
              <a:rPr lang="de-DE" sz="2000" dirty="0" smtClean="0"/>
              <a:t>- Bereitstellung persönlicher Dateien (</a:t>
            </a:r>
            <a:r>
              <a:rPr lang="de-DE" sz="2000" dirty="0" err="1" smtClean="0"/>
              <a:t>zB</a:t>
            </a:r>
            <a:r>
              <a:rPr lang="de-DE" sz="2000" dirty="0" smtClean="0"/>
              <a:t> Video Referat)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2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Vergleich mit der Lernplattform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err="1" smtClean="0">
                <a:solidFill>
                  <a:schemeClr val="tx2"/>
                </a:solidFill>
              </a:rPr>
              <a:t>Dropbox</a:t>
            </a:r>
            <a:r>
              <a:rPr lang="de-DE" b="1" dirty="0" smtClean="0">
                <a:solidFill>
                  <a:schemeClr val="tx2"/>
                </a:solidFill>
              </a:rPr>
              <a:t>/Google Drive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000" dirty="0" smtClean="0"/>
              <a:t>Installation notwendig</a:t>
            </a:r>
          </a:p>
          <a:p>
            <a:r>
              <a:rPr lang="de-DE" sz="2000" dirty="0" smtClean="0"/>
              <a:t>einfacher Down- und Upload</a:t>
            </a:r>
          </a:p>
          <a:p>
            <a:r>
              <a:rPr lang="de-DE" sz="2000" dirty="0" smtClean="0"/>
              <a:t>Dateien können verändert, hinzugefügt und gelöscht werden.</a:t>
            </a:r>
          </a:p>
          <a:p>
            <a:r>
              <a:rPr lang="de-DE" sz="2000" dirty="0" smtClean="0"/>
              <a:t>Synchronisation zwischen Geräten und Benutzern</a:t>
            </a:r>
          </a:p>
          <a:p>
            <a:endParaRPr lang="de-DE" sz="2000" dirty="0" smtClean="0"/>
          </a:p>
          <a:p>
            <a:endParaRPr lang="de-DE" sz="2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2"/>
                </a:solidFill>
              </a:rPr>
              <a:t>Lernplattform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000" dirty="0" smtClean="0"/>
              <a:t>reine Onlineanwendung</a:t>
            </a:r>
          </a:p>
          <a:p>
            <a:r>
              <a:rPr lang="de-DE" sz="2000" dirty="0" smtClean="0"/>
              <a:t>Down- und Upload muss geübt werden.</a:t>
            </a:r>
          </a:p>
          <a:p>
            <a:r>
              <a:rPr lang="de-DE" sz="2000" dirty="0" smtClean="0"/>
              <a:t>Kursorganisation (themenspezifisch)</a:t>
            </a:r>
          </a:p>
          <a:p>
            <a:r>
              <a:rPr lang="de-DE" sz="2000" dirty="0" smtClean="0"/>
              <a:t>Struktur und Dateien können nicht verändert werden.</a:t>
            </a:r>
          </a:p>
        </p:txBody>
      </p:sp>
      <p:pic>
        <p:nvPicPr>
          <p:cNvPr id="7" name="Bild 6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74" y="975983"/>
            <a:ext cx="2283064" cy="1512202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846" y="0"/>
            <a:ext cx="2451260" cy="2042717"/>
          </a:xfrm>
          <a:prstGeom prst="rect">
            <a:avLst/>
          </a:prstGeom>
        </p:spPr>
      </p:pic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2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306" y="1893490"/>
            <a:ext cx="1385215" cy="917506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925" y="1893490"/>
            <a:ext cx="1427270" cy="11893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Dropbox</a:t>
            </a:r>
            <a:r>
              <a:rPr lang="de-DE" dirty="0" smtClean="0"/>
              <a:t> vs. Google Drive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err="1" smtClean="0">
                <a:solidFill>
                  <a:schemeClr val="tx2"/>
                </a:solidFill>
              </a:rPr>
              <a:t>Dropbox</a:t>
            </a:r>
            <a:endParaRPr lang="de-DE" b="1" dirty="0" smtClean="0">
              <a:solidFill>
                <a:schemeClr val="tx2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6859" y="2948456"/>
            <a:ext cx="3840480" cy="2438136"/>
          </a:xfrm>
        </p:spPr>
        <p:txBody>
          <a:bodyPr>
            <a:normAutofit/>
          </a:bodyPr>
          <a:lstStyle/>
          <a:p>
            <a:r>
              <a:rPr lang="de-DE" sz="2000" dirty="0" smtClean="0"/>
              <a:t>Gratisspeicher: 2 GB </a:t>
            </a:r>
          </a:p>
          <a:p>
            <a:r>
              <a:rPr lang="de-DE" sz="2000" dirty="0" smtClean="0"/>
              <a:t>Altersbeschränkung: 13 Jahre (nur in den AGBs ersichtlich)</a:t>
            </a:r>
          </a:p>
          <a:p>
            <a:endParaRPr lang="de-DE" sz="2000" dirty="0" smtClean="0"/>
          </a:p>
          <a:p>
            <a:endParaRPr lang="de-DE" sz="2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2"/>
                </a:solidFill>
              </a:rPr>
              <a:t>Google Drive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73752" y="2948456"/>
            <a:ext cx="3840480" cy="2438136"/>
          </a:xfrm>
        </p:spPr>
        <p:txBody>
          <a:bodyPr>
            <a:normAutofit fontScale="92500" lnSpcReduction="10000"/>
          </a:bodyPr>
          <a:lstStyle/>
          <a:p>
            <a:r>
              <a:rPr lang="de-DE" sz="2000" dirty="0" smtClean="0"/>
              <a:t>Gratisspeicher: 5 GB</a:t>
            </a:r>
          </a:p>
          <a:p>
            <a:r>
              <a:rPr lang="de-DE" sz="2000" dirty="0"/>
              <a:t>a</a:t>
            </a:r>
            <a:r>
              <a:rPr lang="de-DE" sz="2000" dirty="0" smtClean="0"/>
              <a:t>utomatische Synchronisation mit Google </a:t>
            </a:r>
            <a:r>
              <a:rPr lang="de-DE" sz="2000" dirty="0" err="1" smtClean="0"/>
              <a:t>Docs</a:t>
            </a:r>
            <a:r>
              <a:rPr lang="de-DE" sz="2000" dirty="0" smtClean="0"/>
              <a:t> und Picasa</a:t>
            </a:r>
          </a:p>
          <a:p>
            <a:r>
              <a:rPr lang="de-DE" sz="2000" dirty="0" smtClean="0"/>
              <a:t>Zusammenspiel aller Google Anwendungen</a:t>
            </a:r>
          </a:p>
          <a:p>
            <a:r>
              <a:rPr lang="de-DE" sz="2000" dirty="0" smtClean="0"/>
              <a:t>Altersbeschränkung: 13 Jahre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4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298" y="2738167"/>
            <a:ext cx="4494310" cy="2976834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-228212"/>
            <a:ext cx="4304999" cy="35874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20520287">
            <a:off x="417515" y="2123111"/>
            <a:ext cx="8307387" cy="1349376"/>
          </a:xfrm>
        </p:spPr>
        <p:txBody>
          <a:bodyPr/>
          <a:lstStyle/>
          <a:p>
            <a:r>
              <a:rPr lang="de-DE" dirty="0" smtClean="0"/>
              <a:t>Herzlichen Dank für Ihre Aufmerksamkeit!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622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5927" y="2166471"/>
            <a:ext cx="8308975" cy="2909794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de-DE" dirty="0" smtClean="0"/>
              <a:t>Verwendung</a:t>
            </a:r>
          </a:p>
          <a:p>
            <a:pPr>
              <a:lnSpc>
                <a:spcPct val="70000"/>
              </a:lnSpc>
            </a:pPr>
            <a:r>
              <a:rPr lang="de-DE" dirty="0" smtClean="0"/>
              <a:t>Anmeldung/Installation</a:t>
            </a:r>
          </a:p>
          <a:p>
            <a:pPr>
              <a:lnSpc>
                <a:spcPct val="70000"/>
              </a:lnSpc>
            </a:pPr>
            <a:r>
              <a:rPr lang="de-DE" dirty="0" smtClean="0"/>
              <a:t>Apps für Smartphone und </a:t>
            </a:r>
            <a:r>
              <a:rPr lang="de-DE" dirty="0" err="1" smtClean="0"/>
              <a:t>Tablet</a:t>
            </a:r>
            <a:endParaRPr lang="de-DE" dirty="0" smtClean="0"/>
          </a:p>
          <a:p>
            <a:pPr>
              <a:lnSpc>
                <a:spcPct val="70000"/>
              </a:lnSpc>
            </a:pPr>
            <a:r>
              <a:rPr lang="de-DE" dirty="0" smtClean="0"/>
              <a:t>Einsatzmöglichkeiten für </a:t>
            </a:r>
            <a:r>
              <a:rPr lang="de-DE" dirty="0" err="1" smtClean="0"/>
              <a:t>LehrerInnen</a:t>
            </a:r>
            <a:endParaRPr lang="de-DE" dirty="0" smtClean="0"/>
          </a:p>
          <a:p>
            <a:pPr>
              <a:lnSpc>
                <a:spcPct val="70000"/>
              </a:lnSpc>
            </a:pPr>
            <a:r>
              <a:rPr lang="de-DE" dirty="0" smtClean="0"/>
              <a:t>Einsatzmöglichkeiten mit </a:t>
            </a:r>
            <a:r>
              <a:rPr lang="de-DE" dirty="0" err="1" smtClean="0"/>
              <a:t>SchülerInnen</a:t>
            </a:r>
            <a:endParaRPr lang="de-DE" dirty="0" smtClean="0"/>
          </a:p>
          <a:p>
            <a:pPr>
              <a:lnSpc>
                <a:spcPct val="70000"/>
              </a:lnSpc>
            </a:pPr>
            <a:r>
              <a:rPr lang="de-DE" dirty="0" smtClean="0"/>
              <a:t>Vergleich mit der Lernplattform</a:t>
            </a:r>
          </a:p>
          <a:p>
            <a:pPr>
              <a:lnSpc>
                <a:spcPct val="70000"/>
              </a:lnSpc>
            </a:pPr>
            <a:r>
              <a:rPr lang="de-DE" dirty="0" smtClean="0"/>
              <a:t>Unterschiede </a:t>
            </a:r>
            <a:r>
              <a:rPr lang="de-DE" dirty="0" err="1" smtClean="0"/>
              <a:t>Dropbox</a:t>
            </a:r>
            <a:r>
              <a:rPr lang="de-DE" dirty="0" smtClean="0"/>
              <a:t> und Google Drive</a:t>
            </a:r>
          </a:p>
        </p:txBody>
      </p:sp>
      <p:pic>
        <p:nvPicPr>
          <p:cNvPr id="4" name="Bild 3" descr="google drive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74" y="975983"/>
            <a:ext cx="2283064" cy="1512202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846" y="0"/>
            <a:ext cx="2451260" cy="2042717"/>
          </a:xfrm>
          <a:prstGeom prst="rect">
            <a:avLst/>
          </a:prstGeom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Simone Pirschner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81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Verwendung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Netzwerk-Dateisystem</a:t>
            </a:r>
          </a:p>
          <a:p>
            <a:r>
              <a:rPr lang="de-DE" dirty="0" smtClean="0"/>
              <a:t>Synchronisation der Dateien zwischen verschiedenen Rechnern </a:t>
            </a:r>
            <a:r>
              <a:rPr lang="de-DE" dirty="0" smtClean="0"/>
              <a:t>und</a:t>
            </a:r>
            <a:r>
              <a:rPr lang="de-DE" dirty="0" smtClean="0"/>
              <a:t> </a:t>
            </a:r>
            <a:r>
              <a:rPr lang="de-DE" dirty="0" smtClean="0"/>
              <a:t>Benutzern</a:t>
            </a:r>
          </a:p>
          <a:p>
            <a:r>
              <a:rPr lang="de-DE" dirty="0" smtClean="0"/>
              <a:t>gleichzeitig eine Online-Datensicherung</a:t>
            </a:r>
            <a:endParaRPr lang="de-DE" dirty="0"/>
          </a:p>
        </p:txBody>
      </p:sp>
      <p:pic>
        <p:nvPicPr>
          <p:cNvPr id="4" name="Bild 3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74" y="975983"/>
            <a:ext cx="2283064" cy="1512202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846" y="0"/>
            <a:ext cx="2451260" cy="2042717"/>
          </a:xfrm>
          <a:prstGeom prst="rect">
            <a:avLst/>
          </a:prstGeom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76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52" y="696795"/>
            <a:ext cx="8535534" cy="4471792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65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10" y="542793"/>
            <a:ext cx="8659481" cy="4655032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6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727" y="4000499"/>
            <a:ext cx="6591300" cy="1143000"/>
          </a:xfrm>
        </p:spPr>
        <p:txBody>
          <a:bodyPr/>
          <a:lstStyle/>
          <a:p>
            <a:r>
              <a:rPr lang="de-DE" dirty="0" err="1" smtClean="0"/>
              <a:t>www.dropbox.com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586"/>
            <a:ext cx="9144000" cy="4141742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53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56552" y="4313559"/>
            <a:ext cx="8308975" cy="952500"/>
          </a:xfrm>
        </p:spPr>
        <p:txBody>
          <a:bodyPr/>
          <a:lstStyle/>
          <a:p>
            <a:r>
              <a:rPr lang="de-DE" dirty="0" smtClean="0"/>
              <a:t>Apps für</a:t>
            </a:r>
            <a:br>
              <a:rPr lang="de-DE" dirty="0" smtClean="0"/>
            </a:br>
            <a:r>
              <a:rPr lang="de-DE" b="1" dirty="0" smtClean="0"/>
              <a:t> IOS </a:t>
            </a:r>
            <a:r>
              <a:rPr lang="de-DE" dirty="0" smtClean="0"/>
              <a:t>und </a:t>
            </a:r>
            <a:r>
              <a:rPr lang="de-DE" b="1" dirty="0" err="1" smtClean="0"/>
              <a:t>Android</a:t>
            </a:r>
            <a:endParaRPr lang="de-DE" b="1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551" y="119090"/>
            <a:ext cx="4799372" cy="3969556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27613"/>
            <a:ext cx="4359538" cy="3122066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81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74" y="975983"/>
            <a:ext cx="2283064" cy="1512202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846" y="0"/>
            <a:ext cx="2451260" cy="204271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Einsatzmöglichkeiten </a:t>
            </a:r>
            <a:br>
              <a:rPr lang="de-DE" dirty="0" smtClean="0"/>
            </a:br>
            <a:r>
              <a:rPr lang="de-DE" dirty="0" smtClean="0"/>
              <a:t>für </a:t>
            </a:r>
            <a:r>
              <a:rPr lang="de-DE" dirty="0" err="1" smtClean="0"/>
              <a:t>LehrerInnen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Ordner für Lehrerteams (</a:t>
            </a:r>
            <a:r>
              <a:rPr lang="de-DE" dirty="0" err="1" smtClean="0"/>
              <a:t>event</a:t>
            </a:r>
            <a:r>
              <a:rPr lang="de-DE" dirty="0" smtClean="0"/>
              <a:t>. </a:t>
            </a:r>
            <a:r>
              <a:rPr lang="de-DE" dirty="0" smtClean="0"/>
              <a:t>auch </a:t>
            </a:r>
            <a:r>
              <a:rPr lang="de-DE" dirty="0" smtClean="0"/>
              <a:t>jahrgangsweise)</a:t>
            </a:r>
          </a:p>
          <a:p>
            <a:pPr marL="0" indent="0">
              <a:buNone/>
            </a:pPr>
            <a:r>
              <a:rPr lang="de-DE" dirty="0" smtClean="0"/>
              <a:t>	- Sammlung von Unterrichtsmaterial (Arbeitsblätter, Überprüfungen, ...)</a:t>
            </a:r>
          </a:p>
          <a:p>
            <a:pPr marL="0" indent="0">
              <a:buNone/>
            </a:pPr>
            <a:r>
              <a:rPr lang="de-DE" dirty="0" smtClean="0"/>
              <a:t>	- Sammlung von Protokollen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 gemeinsame Erstellung von Schularbeiten</a:t>
            </a:r>
          </a:p>
          <a:p>
            <a:pPr marL="0" indent="0">
              <a:buNone/>
            </a:pPr>
            <a:r>
              <a:rPr lang="de-DE" dirty="0"/>
              <a:t>	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85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google driv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574" y="975983"/>
            <a:ext cx="2283064" cy="1512202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846" y="0"/>
            <a:ext cx="2451260" cy="204271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Einsatzmöglichkeiten </a:t>
            </a:r>
            <a:br>
              <a:rPr lang="de-DE" dirty="0" smtClean="0"/>
            </a:br>
            <a:r>
              <a:rPr lang="de-DE" dirty="0" smtClean="0"/>
              <a:t>für Lehrerteams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persönlicher </a:t>
            </a:r>
            <a:r>
              <a:rPr lang="de-DE" dirty="0" smtClean="0"/>
              <a:t>Ordner</a:t>
            </a:r>
            <a:endParaRPr lang="de-DE" dirty="0"/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- Installation im eigenen Schulprofil</a:t>
            </a:r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</a:t>
            </a:r>
            <a:r>
              <a:rPr lang="de-DE" sz="2000" dirty="0" smtClean="0"/>
              <a:t>- Synchronisation der Dateien</a:t>
            </a:r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 smtClean="0"/>
              <a:t>	- Synchronisation bei Einsatz einer </a:t>
            </a:r>
            <a:r>
              <a:rPr lang="de-DE" sz="2000" dirty="0" smtClean="0"/>
              <a:t>interaktiven Whiteboard</a:t>
            </a:r>
            <a:endParaRPr lang="de-DE" sz="2000" dirty="0" smtClean="0"/>
          </a:p>
          <a:p>
            <a:pPr marL="228600" lvl="1" indent="0"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</a:pPr>
            <a:r>
              <a:rPr lang="de-DE" sz="2000" dirty="0"/>
              <a:t>	</a:t>
            </a:r>
            <a:r>
              <a:rPr lang="de-DE" sz="2000" dirty="0" smtClean="0"/>
              <a:t>- Datensicherung</a:t>
            </a:r>
            <a:endParaRPr lang="de-DE" sz="2000" dirty="0"/>
          </a:p>
          <a:p>
            <a:pPr marL="228600" lvl="1" indent="0">
              <a:buNone/>
            </a:pPr>
            <a:r>
              <a:rPr lang="de-DE" sz="2000" dirty="0"/>
              <a:t>	</a:t>
            </a:r>
            <a:endParaRPr lang="de-DE" sz="2000" dirty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Simone Pirschner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0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reas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Boreas.thmx</Template>
  <TotalTime>0</TotalTime>
  <Words>196</Words>
  <Application>Microsoft Macintosh PowerPoint</Application>
  <PresentationFormat>Bildschirmpräsentation (16:10)</PresentationFormat>
  <Paragraphs>74</Paragraphs>
  <Slides>14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Boreas</vt:lpstr>
      <vt:lpstr>Dropbox vs. Google Drive Simone Pirschner</vt:lpstr>
      <vt:lpstr>Themen</vt:lpstr>
      <vt:lpstr>Verwendung</vt:lpstr>
      <vt:lpstr>PowerPoint-Präsentation</vt:lpstr>
      <vt:lpstr>PowerPoint-Präsentation</vt:lpstr>
      <vt:lpstr>www.dropbox.com</vt:lpstr>
      <vt:lpstr>Apps für  IOS und Android</vt:lpstr>
      <vt:lpstr>Einsatzmöglichkeiten  für LehrerInnen</vt:lpstr>
      <vt:lpstr>Einsatzmöglichkeiten  für Lehrerteams</vt:lpstr>
      <vt:lpstr>Einsatzmöglichkeiten  mit SchülerInnen</vt:lpstr>
      <vt:lpstr>Einsatzmöglichkeiten  mit SchülerInnen</vt:lpstr>
      <vt:lpstr>Vergleich mit der Lernplattform</vt:lpstr>
      <vt:lpstr>Dropbox vs. Google Drive</vt:lpstr>
      <vt:lpstr>Herzlichen Dank für Ihre Aufmerksamkeit!</vt:lpstr>
    </vt:vector>
  </TitlesOfParts>
  <Company>NMS Telfs Dr. Aloys Weissenbach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Dropbox vs. Google Drive</dc:title>
  <dc:creator>Simone Pirschner</dc:creator>
  <cp:lastModifiedBy>Simone Pirschner</cp:lastModifiedBy>
  <cp:revision>32</cp:revision>
  <dcterms:created xsi:type="dcterms:W3CDTF">2013-03-23T13:58:36Z</dcterms:created>
  <dcterms:modified xsi:type="dcterms:W3CDTF">2013-04-10T15:08:23Z</dcterms:modified>
</cp:coreProperties>
</file>