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38A54-F1EF-4C1A-B46B-CACF74630257}" v="12" dt="2021-10-24T15:15:49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4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ner Florian" userId="c613f338-5b70-49eb-88c0-9d2ee0a37c56" providerId="ADAL" clId="{00538A54-F1EF-4C1A-B46B-CACF74630257}"/>
    <pc:docChg chg="custSel addSld modSld">
      <pc:chgData name="Wanner Florian" userId="c613f338-5b70-49eb-88c0-9d2ee0a37c56" providerId="ADAL" clId="{00538A54-F1EF-4C1A-B46B-CACF74630257}" dt="2021-10-24T15:17:48.871" v="466" actId="1076"/>
      <pc:docMkLst>
        <pc:docMk/>
      </pc:docMkLst>
      <pc:sldChg chg="modSp mod">
        <pc:chgData name="Wanner Florian" userId="c613f338-5b70-49eb-88c0-9d2ee0a37c56" providerId="ADAL" clId="{00538A54-F1EF-4C1A-B46B-CACF74630257}" dt="2021-10-24T15:17:48.871" v="466" actId="1076"/>
        <pc:sldMkLst>
          <pc:docMk/>
          <pc:sldMk cId="4249972646" sldId="257"/>
        </pc:sldMkLst>
        <pc:spChg chg="mod">
          <ac:chgData name="Wanner Florian" userId="c613f338-5b70-49eb-88c0-9d2ee0a37c56" providerId="ADAL" clId="{00538A54-F1EF-4C1A-B46B-CACF74630257}" dt="2021-10-24T15:15:57.471" v="444" actId="113"/>
          <ac:spMkLst>
            <pc:docMk/>
            <pc:sldMk cId="4249972646" sldId="257"/>
            <ac:spMk id="49" creationId="{974462AC-8D59-4FAA-A5A0-04B96525093B}"/>
          </ac:spMkLst>
        </pc:spChg>
        <pc:spChg chg="mod">
          <ac:chgData name="Wanner Florian" userId="c613f338-5b70-49eb-88c0-9d2ee0a37c56" providerId="ADAL" clId="{00538A54-F1EF-4C1A-B46B-CACF74630257}" dt="2021-10-24T15:15:59.781" v="445" actId="113"/>
          <ac:spMkLst>
            <pc:docMk/>
            <pc:sldMk cId="4249972646" sldId="257"/>
            <ac:spMk id="55" creationId="{BA82D6B0-3B64-4144-8515-FF4A6B394E7F}"/>
          </ac:spMkLst>
        </pc:spChg>
        <pc:spChg chg="mod">
          <ac:chgData name="Wanner Florian" userId="c613f338-5b70-49eb-88c0-9d2ee0a37c56" providerId="ADAL" clId="{00538A54-F1EF-4C1A-B46B-CACF74630257}" dt="2021-10-24T15:16:01.739" v="446" actId="113"/>
          <ac:spMkLst>
            <pc:docMk/>
            <pc:sldMk cId="4249972646" sldId="257"/>
            <ac:spMk id="69" creationId="{DECE92DC-6DD7-4D52-BC45-A28576E4BE51}"/>
          </ac:spMkLst>
        </pc:spChg>
        <pc:spChg chg="mod">
          <ac:chgData name="Wanner Florian" userId="c613f338-5b70-49eb-88c0-9d2ee0a37c56" providerId="ADAL" clId="{00538A54-F1EF-4C1A-B46B-CACF74630257}" dt="2021-10-24T15:17:45.323" v="465" actId="1076"/>
          <ac:spMkLst>
            <pc:docMk/>
            <pc:sldMk cId="4249972646" sldId="257"/>
            <ac:spMk id="82" creationId="{5D415DDD-5268-4E16-9379-0B99BB0E9F2A}"/>
          </ac:spMkLst>
        </pc:spChg>
        <pc:spChg chg="mod">
          <ac:chgData name="Wanner Florian" userId="c613f338-5b70-49eb-88c0-9d2ee0a37c56" providerId="ADAL" clId="{00538A54-F1EF-4C1A-B46B-CACF74630257}" dt="2021-10-24T15:17:48.871" v="466" actId="1076"/>
          <ac:spMkLst>
            <pc:docMk/>
            <pc:sldMk cId="4249972646" sldId="257"/>
            <ac:spMk id="83" creationId="{F19C5C84-C22B-47EB-81FC-160ED59B2A13}"/>
          </ac:spMkLst>
        </pc:spChg>
        <pc:grpChg chg="mod">
          <ac:chgData name="Wanner Florian" userId="c613f338-5b70-49eb-88c0-9d2ee0a37c56" providerId="ADAL" clId="{00538A54-F1EF-4C1A-B46B-CACF74630257}" dt="2021-10-24T15:17:41.451" v="464" actId="1076"/>
          <ac:grpSpMkLst>
            <pc:docMk/>
            <pc:sldMk cId="4249972646" sldId="257"/>
            <ac:grpSpMk id="101" creationId="{D1051C3D-9306-4EC1-BEE2-CA9409B42218}"/>
          </ac:grpSpMkLst>
        </pc:grpChg>
      </pc:sldChg>
      <pc:sldChg chg="modSp mod">
        <pc:chgData name="Wanner Florian" userId="c613f338-5b70-49eb-88c0-9d2ee0a37c56" providerId="ADAL" clId="{00538A54-F1EF-4C1A-B46B-CACF74630257}" dt="2021-10-24T15:17:28.737" v="463" actId="1076"/>
        <pc:sldMkLst>
          <pc:docMk/>
          <pc:sldMk cId="208464278" sldId="258"/>
        </pc:sldMkLst>
        <pc:spChg chg="mod">
          <ac:chgData name="Wanner Florian" userId="c613f338-5b70-49eb-88c0-9d2ee0a37c56" providerId="ADAL" clId="{00538A54-F1EF-4C1A-B46B-CACF74630257}" dt="2021-10-24T15:07:25.389" v="80" actId="14826"/>
          <ac:spMkLst>
            <pc:docMk/>
            <pc:sldMk cId="208464278" sldId="258"/>
            <ac:spMk id="22" creationId="{1CE6F714-8B88-4182-B5A7-B24DAEEBF2BF}"/>
          </ac:spMkLst>
        </pc:spChg>
        <pc:spChg chg="mod">
          <ac:chgData name="Wanner Florian" userId="c613f338-5b70-49eb-88c0-9d2ee0a37c56" providerId="ADAL" clId="{00538A54-F1EF-4C1A-B46B-CACF74630257}" dt="2021-10-24T15:07:25.389" v="80" actId="14826"/>
          <ac:spMkLst>
            <pc:docMk/>
            <pc:sldMk cId="208464278" sldId="258"/>
            <ac:spMk id="23" creationId="{05934837-2E9F-4FAF-ADD9-35CC66EB19DC}"/>
          </ac:spMkLst>
        </pc:spChg>
        <pc:spChg chg="mod">
          <ac:chgData name="Wanner Florian" userId="c613f338-5b70-49eb-88c0-9d2ee0a37c56" providerId="ADAL" clId="{00538A54-F1EF-4C1A-B46B-CACF74630257}" dt="2021-10-24T15:07:25.389" v="80" actId="14826"/>
          <ac:spMkLst>
            <pc:docMk/>
            <pc:sldMk cId="208464278" sldId="258"/>
            <ac:spMk id="24" creationId="{A3D5FABE-756C-4A0A-A215-CB9B00903A00}"/>
          </ac:spMkLst>
        </pc:spChg>
        <pc:spChg chg="mod">
          <ac:chgData name="Wanner Florian" userId="c613f338-5b70-49eb-88c0-9d2ee0a37c56" providerId="ADAL" clId="{00538A54-F1EF-4C1A-B46B-CACF74630257}" dt="2021-10-24T15:05:33.347" v="1" actId="20577"/>
          <ac:spMkLst>
            <pc:docMk/>
            <pc:sldMk cId="208464278" sldId="258"/>
            <ac:spMk id="35" creationId="{5767D26F-F87B-4541-A945-CD0D635DFB95}"/>
          </ac:spMkLst>
        </pc:spChg>
        <pc:spChg chg="mod">
          <ac:chgData name="Wanner Florian" userId="c613f338-5b70-49eb-88c0-9d2ee0a37c56" providerId="ADAL" clId="{00538A54-F1EF-4C1A-B46B-CACF74630257}" dt="2021-10-24T15:05:52.161" v="13" actId="20577"/>
          <ac:spMkLst>
            <pc:docMk/>
            <pc:sldMk cId="208464278" sldId="258"/>
            <ac:spMk id="48" creationId="{F5743904-5D73-4CAE-A60C-5D29CF638DBE}"/>
          </ac:spMkLst>
        </pc:spChg>
        <pc:spChg chg="mod">
          <ac:chgData name="Wanner Florian" userId="c613f338-5b70-49eb-88c0-9d2ee0a37c56" providerId="ADAL" clId="{00538A54-F1EF-4C1A-B46B-CACF74630257}" dt="2021-10-24T15:16:08.498" v="448" actId="113"/>
          <ac:spMkLst>
            <pc:docMk/>
            <pc:sldMk cId="208464278" sldId="258"/>
            <ac:spMk id="49" creationId="{974462AC-8D59-4FAA-A5A0-04B96525093B}"/>
          </ac:spMkLst>
        </pc:spChg>
        <pc:spChg chg="mod">
          <ac:chgData name="Wanner Florian" userId="c613f338-5b70-49eb-88c0-9d2ee0a37c56" providerId="ADAL" clId="{00538A54-F1EF-4C1A-B46B-CACF74630257}" dt="2021-10-24T15:07:31.962" v="82" actId="20577"/>
          <ac:spMkLst>
            <pc:docMk/>
            <pc:sldMk cId="208464278" sldId="258"/>
            <ac:spMk id="54" creationId="{2C6175BF-21FE-4475-9362-93E32C3FBBA1}"/>
          </ac:spMkLst>
        </pc:spChg>
        <pc:spChg chg="mod">
          <ac:chgData name="Wanner Florian" userId="c613f338-5b70-49eb-88c0-9d2ee0a37c56" providerId="ADAL" clId="{00538A54-F1EF-4C1A-B46B-CACF74630257}" dt="2021-10-24T15:16:10.966" v="449" actId="113"/>
          <ac:spMkLst>
            <pc:docMk/>
            <pc:sldMk cId="208464278" sldId="258"/>
            <ac:spMk id="55" creationId="{BA82D6B0-3B64-4144-8515-FF4A6B394E7F}"/>
          </ac:spMkLst>
        </pc:spChg>
        <pc:spChg chg="mod">
          <ac:chgData name="Wanner Florian" userId="c613f338-5b70-49eb-88c0-9d2ee0a37c56" providerId="ADAL" clId="{00538A54-F1EF-4C1A-B46B-CACF74630257}" dt="2021-10-24T15:05:37.330" v="3" actId="20577"/>
          <ac:spMkLst>
            <pc:docMk/>
            <pc:sldMk cId="208464278" sldId="258"/>
            <ac:spMk id="57" creationId="{3D97A6BF-917C-4297-A5AC-49B40332D191}"/>
          </ac:spMkLst>
        </pc:spChg>
        <pc:spChg chg="mod">
          <ac:chgData name="Wanner Florian" userId="c613f338-5b70-49eb-88c0-9d2ee0a37c56" providerId="ADAL" clId="{00538A54-F1EF-4C1A-B46B-CACF74630257}" dt="2021-10-24T15:08:22.305" v="114" actId="14826"/>
          <ac:spMkLst>
            <pc:docMk/>
            <pc:sldMk cId="208464278" sldId="258"/>
            <ac:spMk id="61" creationId="{B893A1DE-D0D7-465B-AF0A-C7C68F4C00CB}"/>
          </ac:spMkLst>
        </pc:spChg>
        <pc:spChg chg="mod">
          <ac:chgData name="Wanner Florian" userId="c613f338-5b70-49eb-88c0-9d2ee0a37c56" providerId="ADAL" clId="{00538A54-F1EF-4C1A-B46B-CACF74630257}" dt="2021-10-24T15:08:22.305" v="114" actId="14826"/>
          <ac:spMkLst>
            <pc:docMk/>
            <pc:sldMk cId="208464278" sldId="258"/>
            <ac:spMk id="62" creationId="{8DCEFE8B-70D2-4C4A-B271-21BB9AF55F66}"/>
          </ac:spMkLst>
        </pc:spChg>
        <pc:spChg chg="mod">
          <ac:chgData name="Wanner Florian" userId="c613f338-5b70-49eb-88c0-9d2ee0a37c56" providerId="ADAL" clId="{00538A54-F1EF-4C1A-B46B-CACF74630257}" dt="2021-10-24T15:08:22.305" v="114" actId="14826"/>
          <ac:spMkLst>
            <pc:docMk/>
            <pc:sldMk cId="208464278" sldId="258"/>
            <ac:spMk id="63" creationId="{2B9BB5A1-5630-4555-8F71-62DB30E0B4F3}"/>
          </ac:spMkLst>
        </pc:spChg>
        <pc:spChg chg="mod">
          <ac:chgData name="Wanner Florian" userId="c613f338-5b70-49eb-88c0-9d2ee0a37c56" providerId="ADAL" clId="{00538A54-F1EF-4C1A-B46B-CACF74630257}" dt="2021-10-24T15:08:33.266" v="116" actId="20577"/>
          <ac:spMkLst>
            <pc:docMk/>
            <pc:sldMk cId="208464278" sldId="258"/>
            <ac:spMk id="68" creationId="{09284C31-4B79-440F-955D-FF0409A1C9E1}"/>
          </ac:spMkLst>
        </pc:spChg>
        <pc:spChg chg="mod">
          <ac:chgData name="Wanner Florian" userId="c613f338-5b70-49eb-88c0-9d2ee0a37c56" providerId="ADAL" clId="{00538A54-F1EF-4C1A-B46B-CACF74630257}" dt="2021-10-24T15:16:13.077" v="450" actId="113"/>
          <ac:spMkLst>
            <pc:docMk/>
            <pc:sldMk cId="208464278" sldId="258"/>
            <ac:spMk id="69" creationId="{DECE92DC-6DD7-4D52-BC45-A28576E4BE51}"/>
          </ac:spMkLst>
        </pc:spChg>
        <pc:spChg chg="mod">
          <ac:chgData name="Wanner Florian" userId="c613f338-5b70-49eb-88c0-9d2ee0a37c56" providerId="ADAL" clId="{00538A54-F1EF-4C1A-B46B-CACF74630257}" dt="2021-10-24T15:05:40.514" v="5" actId="20577"/>
          <ac:spMkLst>
            <pc:docMk/>
            <pc:sldMk cId="208464278" sldId="258"/>
            <ac:spMk id="71" creationId="{C00A20A6-3014-4C51-9568-4D5B7AE75FE2}"/>
          </ac:spMkLst>
        </pc:spChg>
        <pc:spChg chg="mod">
          <ac:chgData name="Wanner Florian" userId="c613f338-5b70-49eb-88c0-9d2ee0a37c56" providerId="ADAL" clId="{00538A54-F1EF-4C1A-B46B-CACF74630257}" dt="2021-10-24T15:10:12.728" v="181" actId="14826"/>
          <ac:spMkLst>
            <pc:docMk/>
            <pc:sldMk cId="208464278" sldId="258"/>
            <ac:spMk id="75" creationId="{A8839A79-27BD-4CA2-ACD2-492A97FCB351}"/>
          </ac:spMkLst>
        </pc:spChg>
        <pc:spChg chg="mod">
          <ac:chgData name="Wanner Florian" userId="c613f338-5b70-49eb-88c0-9d2ee0a37c56" providerId="ADAL" clId="{00538A54-F1EF-4C1A-B46B-CACF74630257}" dt="2021-10-24T15:10:12.728" v="181" actId="14826"/>
          <ac:spMkLst>
            <pc:docMk/>
            <pc:sldMk cId="208464278" sldId="258"/>
            <ac:spMk id="76" creationId="{0D814C03-074A-4E2C-B85A-BF9B1F62F985}"/>
          </ac:spMkLst>
        </pc:spChg>
        <pc:spChg chg="mod">
          <ac:chgData name="Wanner Florian" userId="c613f338-5b70-49eb-88c0-9d2ee0a37c56" providerId="ADAL" clId="{00538A54-F1EF-4C1A-B46B-CACF74630257}" dt="2021-10-24T15:10:12.728" v="181" actId="14826"/>
          <ac:spMkLst>
            <pc:docMk/>
            <pc:sldMk cId="208464278" sldId="258"/>
            <ac:spMk id="77" creationId="{ADC4F815-D2D5-4B70-98F5-C94DDDC2681C}"/>
          </ac:spMkLst>
        </pc:spChg>
        <pc:spChg chg="mod">
          <ac:chgData name="Wanner Florian" userId="c613f338-5b70-49eb-88c0-9d2ee0a37c56" providerId="ADAL" clId="{00538A54-F1EF-4C1A-B46B-CACF74630257}" dt="2021-10-24T15:17:20.781" v="461" actId="1076"/>
          <ac:spMkLst>
            <pc:docMk/>
            <pc:sldMk cId="208464278" sldId="258"/>
            <ac:spMk id="82" creationId="{5D415DDD-5268-4E16-9379-0B99BB0E9F2A}"/>
          </ac:spMkLst>
        </pc:spChg>
        <pc:spChg chg="mod">
          <ac:chgData name="Wanner Florian" userId="c613f338-5b70-49eb-88c0-9d2ee0a37c56" providerId="ADAL" clId="{00538A54-F1EF-4C1A-B46B-CACF74630257}" dt="2021-10-24T15:17:28.737" v="463" actId="1076"/>
          <ac:spMkLst>
            <pc:docMk/>
            <pc:sldMk cId="208464278" sldId="258"/>
            <ac:spMk id="83" creationId="{F19C5C84-C22B-47EB-81FC-160ED59B2A13}"/>
          </ac:spMkLst>
        </pc:spChg>
        <pc:spChg chg="mod">
          <ac:chgData name="Wanner Florian" userId="c613f338-5b70-49eb-88c0-9d2ee0a37c56" providerId="ADAL" clId="{00538A54-F1EF-4C1A-B46B-CACF74630257}" dt="2021-10-24T15:05:43.554" v="7" actId="20577"/>
          <ac:spMkLst>
            <pc:docMk/>
            <pc:sldMk cId="208464278" sldId="258"/>
            <ac:spMk id="85" creationId="{BC5735B8-E546-460A-9D31-A02B4431A9AD}"/>
          </ac:spMkLst>
        </pc:spChg>
        <pc:spChg chg="mod">
          <ac:chgData name="Wanner Florian" userId="c613f338-5b70-49eb-88c0-9d2ee0a37c56" providerId="ADAL" clId="{00538A54-F1EF-4C1A-B46B-CACF74630257}" dt="2021-10-24T15:11:06.025" v="227" actId="14826"/>
          <ac:spMkLst>
            <pc:docMk/>
            <pc:sldMk cId="208464278" sldId="258"/>
            <ac:spMk id="89" creationId="{22AE0DC6-6E1A-4B4F-909C-200B6384704C}"/>
          </ac:spMkLst>
        </pc:spChg>
        <pc:spChg chg="mod">
          <ac:chgData name="Wanner Florian" userId="c613f338-5b70-49eb-88c0-9d2ee0a37c56" providerId="ADAL" clId="{00538A54-F1EF-4C1A-B46B-CACF74630257}" dt="2021-10-24T15:11:06.025" v="227" actId="14826"/>
          <ac:spMkLst>
            <pc:docMk/>
            <pc:sldMk cId="208464278" sldId="258"/>
            <ac:spMk id="90" creationId="{80A4C2FF-2322-4D9F-967C-79BF127105B1}"/>
          </ac:spMkLst>
        </pc:spChg>
        <pc:spChg chg="mod">
          <ac:chgData name="Wanner Florian" userId="c613f338-5b70-49eb-88c0-9d2ee0a37c56" providerId="ADAL" clId="{00538A54-F1EF-4C1A-B46B-CACF74630257}" dt="2021-10-24T15:11:06.025" v="227" actId="14826"/>
          <ac:spMkLst>
            <pc:docMk/>
            <pc:sldMk cId="208464278" sldId="258"/>
            <ac:spMk id="91" creationId="{53181E25-461E-4672-B0F3-EFA84AA6B6D9}"/>
          </ac:spMkLst>
        </pc:spChg>
        <pc:grpChg chg="mod">
          <ac:chgData name="Wanner Florian" userId="c613f338-5b70-49eb-88c0-9d2ee0a37c56" providerId="ADAL" clId="{00538A54-F1EF-4C1A-B46B-CACF74630257}" dt="2021-10-24T15:07:25.389" v="80" actId="14826"/>
          <ac:grpSpMkLst>
            <pc:docMk/>
            <pc:sldMk cId="208464278" sldId="258"/>
            <ac:grpSpMk id="2" creationId="{0B1E4177-C83F-4679-A573-1C1183FE25B0}"/>
          </ac:grpSpMkLst>
        </pc:grpChg>
        <pc:grpChg chg="mod">
          <ac:chgData name="Wanner Florian" userId="c613f338-5b70-49eb-88c0-9d2ee0a37c56" providerId="ADAL" clId="{00538A54-F1EF-4C1A-B46B-CACF74630257}" dt="2021-10-24T15:08:22.305" v="114" actId="14826"/>
          <ac:grpSpMkLst>
            <pc:docMk/>
            <pc:sldMk cId="208464278" sldId="258"/>
            <ac:grpSpMk id="3" creationId="{F353CA92-FF89-43BF-AAF8-0FC23BA13775}"/>
          </ac:grpSpMkLst>
        </pc:grpChg>
        <pc:grpChg chg="mod">
          <ac:chgData name="Wanner Florian" userId="c613f338-5b70-49eb-88c0-9d2ee0a37c56" providerId="ADAL" clId="{00538A54-F1EF-4C1A-B46B-CACF74630257}" dt="2021-10-24T15:10:12.728" v="181" actId="14826"/>
          <ac:grpSpMkLst>
            <pc:docMk/>
            <pc:sldMk cId="208464278" sldId="258"/>
            <ac:grpSpMk id="4" creationId="{3A387AC0-134B-4A13-8395-52052056D98D}"/>
          </ac:grpSpMkLst>
        </pc:grpChg>
        <pc:grpChg chg="mod">
          <ac:chgData name="Wanner Florian" userId="c613f338-5b70-49eb-88c0-9d2ee0a37c56" providerId="ADAL" clId="{00538A54-F1EF-4C1A-B46B-CACF74630257}" dt="2021-10-24T15:11:06.025" v="227" actId="14826"/>
          <ac:grpSpMkLst>
            <pc:docMk/>
            <pc:sldMk cId="208464278" sldId="258"/>
            <ac:grpSpMk id="5" creationId="{A03C54A8-B3B7-49D0-9F9F-1C58542D27BD}"/>
          </ac:grpSpMkLst>
        </pc:grpChg>
        <pc:grpChg chg="mod">
          <ac:chgData name="Wanner Florian" userId="c613f338-5b70-49eb-88c0-9d2ee0a37c56" providerId="ADAL" clId="{00538A54-F1EF-4C1A-B46B-CACF74630257}" dt="2021-10-24T15:07:25.389" v="80" actId="14826"/>
          <ac:grpSpMkLst>
            <pc:docMk/>
            <pc:sldMk cId="208464278" sldId="258"/>
            <ac:grpSpMk id="21" creationId="{B7DF5D2C-ACBC-40F6-810C-CAD0E94A72D6}"/>
          </ac:grpSpMkLst>
        </pc:grpChg>
        <pc:grpChg chg="mod">
          <ac:chgData name="Wanner Florian" userId="c613f338-5b70-49eb-88c0-9d2ee0a37c56" providerId="ADAL" clId="{00538A54-F1EF-4C1A-B46B-CACF74630257}" dt="2021-10-24T15:07:25.389" v="80" actId="14826"/>
          <ac:grpSpMkLst>
            <pc:docMk/>
            <pc:sldMk cId="208464278" sldId="258"/>
            <ac:grpSpMk id="26" creationId="{D6CF6A71-A884-4EC5-B142-EF355E2AA03C}"/>
          </ac:grpSpMkLst>
        </pc:grpChg>
        <pc:grpChg chg="mod">
          <ac:chgData name="Wanner Florian" userId="c613f338-5b70-49eb-88c0-9d2ee0a37c56" providerId="ADAL" clId="{00538A54-F1EF-4C1A-B46B-CACF74630257}" dt="2021-10-24T15:08:22.305" v="114" actId="14826"/>
          <ac:grpSpMkLst>
            <pc:docMk/>
            <pc:sldMk cId="208464278" sldId="258"/>
            <ac:grpSpMk id="46" creationId="{0F935DA0-0696-4F5D-B5EB-AA205F2B0975}"/>
          </ac:grpSpMkLst>
        </pc:grpChg>
        <pc:grpChg chg="mod">
          <ac:chgData name="Wanner Florian" userId="c613f338-5b70-49eb-88c0-9d2ee0a37c56" providerId="ADAL" clId="{00538A54-F1EF-4C1A-B46B-CACF74630257}" dt="2021-10-24T15:08:22.305" v="114" actId="14826"/>
          <ac:grpSpMkLst>
            <pc:docMk/>
            <pc:sldMk cId="208464278" sldId="258"/>
            <ac:grpSpMk id="60" creationId="{1BEF1EF0-7A5F-4461-B6BC-9AF4E1A2BA1E}"/>
          </ac:grpSpMkLst>
        </pc:grpChg>
        <pc:grpChg chg="mod">
          <ac:chgData name="Wanner Florian" userId="c613f338-5b70-49eb-88c0-9d2ee0a37c56" providerId="ADAL" clId="{00538A54-F1EF-4C1A-B46B-CACF74630257}" dt="2021-10-24T15:10:12.728" v="181" actId="14826"/>
          <ac:grpSpMkLst>
            <pc:docMk/>
            <pc:sldMk cId="208464278" sldId="258"/>
            <ac:grpSpMk id="65" creationId="{0D249FF7-0F03-45C1-9383-3D887682D295}"/>
          </ac:grpSpMkLst>
        </pc:grpChg>
        <pc:grpChg chg="mod">
          <ac:chgData name="Wanner Florian" userId="c613f338-5b70-49eb-88c0-9d2ee0a37c56" providerId="ADAL" clId="{00538A54-F1EF-4C1A-B46B-CACF74630257}" dt="2021-10-24T15:10:12.728" v="181" actId="14826"/>
          <ac:grpSpMkLst>
            <pc:docMk/>
            <pc:sldMk cId="208464278" sldId="258"/>
            <ac:grpSpMk id="74" creationId="{3299548B-8971-47A6-ADC9-A3E2A1FE87C5}"/>
          </ac:grpSpMkLst>
        </pc:grpChg>
        <pc:grpChg chg="mod">
          <ac:chgData name="Wanner Florian" userId="c613f338-5b70-49eb-88c0-9d2ee0a37c56" providerId="ADAL" clId="{00538A54-F1EF-4C1A-B46B-CACF74630257}" dt="2021-10-24T15:11:06.025" v="227" actId="14826"/>
          <ac:grpSpMkLst>
            <pc:docMk/>
            <pc:sldMk cId="208464278" sldId="258"/>
            <ac:grpSpMk id="79" creationId="{E7BCB793-24AC-4DCD-8AD5-6F5D910A236F}"/>
          </ac:grpSpMkLst>
        </pc:grpChg>
        <pc:grpChg chg="mod">
          <ac:chgData name="Wanner Florian" userId="c613f338-5b70-49eb-88c0-9d2ee0a37c56" providerId="ADAL" clId="{00538A54-F1EF-4C1A-B46B-CACF74630257}" dt="2021-10-24T15:11:06.025" v="227" actId="14826"/>
          <ac:grpSpMkLst>
            <pc:docMk/>
            <pc:sldMk cId="208464278" sldId="258"/>
            <ac:grpSpMk id="88" creationId="{6FD62AC6-43CA-4A75-BB5C-39EF5936744F}"/>
          </ac:grpSpMkLst>
        </pc:grpChg>
        <pc:grpChg chg="mod">
          <ac:chgData name="Wanner Florian" userId="c613f338-5b70-49eb-88c0-9d2ee0a37c56" providerId="ADAL" clId="{00538A54-F1EF-4C1A-B46B-CACF74630257}" dt="2021-10-24T15:17:23.727" v="462" actId="1076"/>
          <ac:grpSpMkLst>
            <pc:docMk/>
            <pc:sldMk cId="208464278" sldId="258"/>
            <ac:grpSpMk id="101" creationId="{D1051C3D-9306-4EC1-BEE2-CA9409B42218}"/>
          </ac:grpSpMkLst>
        </pc:grpChg>
        <pc:picChg chg="mod">
          <ac:chgData name="Wanner Florian" userId="c613f338-5b70-49eb-88c0-9d2ee0a37c56" providerId="ADAL" clId="{00538A54-F1EF-4C1A-B46B-CACF74630257}" dt="2021-10-24T15:07:25.389" v="80" actId="14826"/>
          <ac:picMkLst>
            <pc:docMk/>
            <pc:sldMk cId="208464278" sldId="258"/>
            <ac:picMk id="47" creationId="{6E1F3B94-6052-479B-AAF0-7978D4E91C67}"/>
          </ac:picMkLst>
        </pc:picChg>
        <pc:picChg chg="mod">
          <ac:chgData name="Wanner Florian" userId="c613f338-5b70-49eb-88c0-9d2ee0a37c56" providerId="ADAL" clId="{00538A54-F1EF-4C1A-B46B-CACF74630257}" dt="2021-10-24T15:08:22.305" v="114" actId="14826"/>
          <ac:picMkLst>
            <pc:docMk/>
            <pc:sldMk cId="208464278" sldId="258"/>
            <ac:picMk id="53" creationId="{09DFAF3F-D54D-447D-8EEB-3BE0A1408EAE}"/>
          </ac:picMkLst>
        </pc:picChg>
        <pc:picChg chg="mod">
          <ac:chgData name="Wanner Florian" userId="c613f338-5b70-49eb-88c0-9d2ee0a37c56" providerId="ADAL" clId="{00538A54-F1EF-4C1A-B46B-CACF74630257}" dt="2021-10-24T15:10:12.728" v="181" actId="14826"/>
          <ac:picMkLst>
            <pc:docMk/>
            <pc:sldMk cId="208464278" sldId="258"/>
            <ac:picMk id="67" creationId="{6763D364-0DB5-478B-95D9-8D9E44D71887}"/>
          </ac:picMkLst>
        </pc:picChg>
        <pc:picChg chg="mod">
          <ac:chgData name="Wanner Florian" userId="c613f338-5b70-49eb-88c0-9d2ee0a37c56" providerId="ADAL" clId="{00538A54-F1EF-4C1A-B46B-CACF74630257}" dt="2021-10-24T15:11:06.025" v="227" actId="14826"/>
          <ac:picMkLst>
            <pc:docMk/>
            <pc:sldMk cId="208464278" sldId="258"/>
            <ac:picMk id="81" creationId="{82E8E3BE-D0EE-464F-B934-5338238B995E}"/>
          </ac:picMkLst>
        </pc:picChg>
      </pc:sldChg>
      <pc:sldChg chg="modSp add mod">
        <pc:chgData name="Wanner Florian" userId="c613f338-5b70-49eb-88c0-9d2ee0a37c56" providerId="ADAL" clId="{00538A54-F1EF-4C1A-B46B-CACF74630257}" dt="2021-10-24T15:17:06.019" v="459" actId="1076"/>
        <pc:sldMkLst>
          <pc:docMk/>
          <pc:sldMk cId="4072223429" sldId="259"/>
        </pc:sldMkLst>
        <pc:spChg chg="mod">
          <ac:chgData name="Wanner Florian" userId="c613f338-5b70-49eb-88c0-9d2ee0a37c56" providerId="ADAL" clId="{00538A54-F1EF-4C1A-B46B-CACF74630257}" dt="2021-10-24T15:13:27.148" v="286" actId="14826"/>
          <ac:spMkLst>
            <pc:docMk/>
            <pc:sldMk cId="4072223429" sldId="259"/>
            <ac:spMk id="22" creationId="{1CE6F714-8B88-4182-B5A7-B24DAEEBF2BF}"/>
          </ac:spMkLst>
        </pc:spChg>
        <pc:spChg chg="mod">
          <ac:chgData name="Wanner Florian" userId="c613f338-5b70-49eb-88c0-9d2ee0a37c56" providerId="ADAL" clId="{00538A54-F1EF-4C1A-B46B-CACF74630257}" dt="2021-10-24T15:13:27.148" v="286" actId="14826"/>
          <ac:spMkLst>
            <pc:docMk/>
            <pc:sldMk cId="4072223429" sldId="259"/>
            <ac:spMk id="23" creationId="{05934837-2E9F-4FAF-ADD9-35CC66EB19DC}"/>
          </ac:spMkLst>
        </pc:spChg>
        <pc:spChg chg="mod">
          <ac:chgData name="Wanner Florian" userId="c613f338-5b70-49eb-88c0-9d2ee0a37c56" providerId="ADAL" clId="{00538A54-F1EF-4C1A-B46B-CACF74630257}" dt="2021-10-24T15:13:27.148" v="286" actId="14826"/>
          <ac:spMkLst>
            <pc:docMk/>
            <pc:sldMk cId="4072223429" sldId="259"/>
            <ac:spMk id="24" creationId="{A3D5FABE-756C-4A0A-A215-CB9B00903A00}"/>
          </ac:spMkLst>
        </pc:spChg>
        <pc:spChg chg="mod">
          <ac:chgData name="Wanner Florian" userId="c613f338-5b70-49eb-88c0-9d2ee0a37c56" providerId="ADAL" clId="{00538A54-F1EF-4C1A-B46B-CACF74630257}" dt="2021-10-24T15:11:49.696" v="241" actId="20577"/>
          <ac:spMkLst>
            <pc:docMk/>
            <pc:sldMk cId="4072223429" sldId="259"/>
            <ac:spMk id="35" creationId="{5767D26F-F87B-4541-A945-CD0D635DFB95}"/>
          </ac:spMkLst>
        </pc:spChg>
        <pc:spChg chg="mod">
          <ac:chgData name="Wanner Florian" userId="c613f338-5b70-49eb-88c0-9d2ee0a37c56" providerId="ADAL" clId="{00538A54-F1EF-4C1A-B46B-CACF74630257}" dt="2021-10-24T15:11:42.360" v="239" actId="20577"/>
          <ac:spMkLst>
            <pc:docMk/>
            <pc:sldMk cId="4072223429" sldId="259"/>
            <ac:spMk id="40" creationId="{E2E9F9EB-2037-4BED-BDEA-2F93F045B313}"/>
          </ac:spMkLst>
        </pc:spChg>
        <pc:spChg chg="mod">
          <ac:chgData name="Wanner Florian" userId="c613f338-5b70-49eb-88c0-9d2ee0a37c56" providerId="ADAL" clId="{00538A54-F1EF-4C1A-B46B-CACF74630257}" dt="2021-10-24T15:12:31.033" v="258" actId="20577"/>
          <ac:spMkLst>
            <pc:docMk/>
            <pc:sldMk cId="4072223429" sldId="259"/>
            <ac:spMk id="48" creationId="{F5743904-5D73-4CAE-A60C-5D29CF638DBE}"/>
          </ac:spMkLst>
        </pc:spChg>
        <pc:spChg chg="mod">
          <ac:chgData name="Wanner Florian" userId="c613f338-5b70-49eb-88c0-9d2ee0a37c56" providerId="ADAL" clId="{00538A54-F1EF-4C1A-B46B-CACF74630257}" dt="2021-10-24T15:16:20.641" v="452" actId="113"/>
          <ac:spMkLst>
            <pc:docMk/>
            <pc:sldMk cId="4072223429" sldId="259"/>
            <ac:spMk id="49" creationId="{974462AC-8D59-4FAA-A5A0-04B96525093B}"/>
          </ac:spMkLst>
        </pc:spChg>
        <pc:spChg chg="mod">
          <ac:chgData name="Wanner Florian" userId="c613f338-5b70-49eb-88c0-9d2ee0a37c56" providerId="ADAL" clId="{00538A54-F1EF-4C1A-B46B-CACF74630257}" dt="2021-10-24T15:12:35.334" v="261" actId="20577"/>
          <ac:spMkLst>
            <pc:docMk/>
            <pc:sldMk cId="4072223429" sldId="259"/>
            <ac:spMk id="54" creationId="{2C6175BF-21FE-4475-9362-93E32C3FBBA1}"/>
          </ac:spMkLst>
        </pc:spChg>
        <pc:spChg chg="mod">
          <ac:chgData name="Wanner Florian" userId="c613f338-5b70-49eb-88c0-9d2ee0a37c56" providerId="ADAL" clId="{00538A54-F1EF-4C1A-B46B-CACF74630257}" dt="2021-10-24T15:16:22.492" v="453" actId="113"/>
          <ac:spMkLst>
            <pc:docMk/>
            <pc:sldMk cId="4072223429" sldId="259"/>
            <ac:spMk id="55" creationId="{BA82D6B0-3B64-4144-8515-FF4A6B394E7F}"/>
          </ac:spMkLst>
        </pc:spChg>
        <pc:spChg chg="mod">
          <ac:chgData name="Wanner Florian" userId="c613f338-5b70-49eb-88c0-9d2ee0a37c56" providerId="ADAL" clId="{00538A54-F1EF-4C1A-B46B-CACF74630257}" dt="2021-10-24T15:12:00.707" v="246" actId="1076"/>
          <ac:spMkLst>
            <pc:docMk/>
            <pc:sldMk cId="4072223429" sldId="259"/>
            <ac:spMk id="57" creationId="{3D97A6BF-917C-4297-A5AC-49B40332D191}"/>
          </ac:spMkLst>
        </pc:spChg>
        <pc:spChg chg="mod">
          <ac:chgData name="Wanner Florian" userId="c613f338-5b70-49eb-88c0-9d2ee0a37c56" providerId="ADAL" clId="{00538A54-F1EF-4C1A-B46B-CACF74630257}" dt="2021-10-24T15:14:06.811" v="324" actId="14826"/>
          <ac:spMkLst>
            <pc:docMk/>
            <pc:sldMk cId="4072223429" sldId="259"/>
            <ac:spMk id="61" creationId="{B893A1DE-D0D7-465B-AF0A-C7C68F4C00CB}"/>
          </ac:spMkLst>
        </pc:spChg>
        <pc:spChg chg="mod">
          <ac:chgData name="Wanner Florian" userId="c613f338-5b70-49eb-88c0-9d2ee0a37c56" providerId="ADAL" clId="{00538A54-F1EF-4C1A-B46B-CACF74630257}" dt="2021-10-24T15:14:06.811" v="324" actId="14826"/>
          <ac:spMkLst>
            <pc:docMk/>
            <pc:sldMk cId="4072223429" sldId="259"/>
            <ac:spMk id="62" creationId="{8DCEFE8B-70D2-4C4A-B271-21BB9AF55F66}"/>
          </ac:spMkLst>
        </pc:spChg>
        <pc:spChg chg="mod">
          <ac:chgData name="Wanner Florian" userId="c613f338-5b70-49eb-88c0-9d2ee0a37c56" providerId="ADAL" clId="{00538A54-F1EF-4C1A-B46B-CACF74630257}" dt="2021-10-24T15:14:06.811" v="324" actId="14826"/>
          <ac:spMkLst>
            <pc:docMk/>
            <pc:sldMk cId="4072223429" sldId="259"/>
            <ac:spMk id="63" creationId="{2B9BB5A1-5630-4555-8F71-62DB30E0B4F3}"/>
          </ac:spMkLst>
        </pc:spChg>
        <pc:spChg chg="mod">
          <ac:chgData name="Wanner Florian" userId="c613f338-5b70-49eb-88c0-9d2ee0a37c56" providerId="ADAL" clId="{00538A54-F1EF-4C1A-B46B-CACF74630257}" dt="2021-10-24T15:12:39.704" v="264" actId="20577"/>
          <ac:spMkLst>
            <pc:docMk/>
            <pc:sldMk cId="4072223429" sldId="259"/>
            <ac:spMk id="68" creationId="{09284C31-4B79-440F-955D-FF0409A1C9E1}"/>
          </ac:spMkLst>
        </pc:spChg>
        <pc:spChg chg="mod">
          <ac:chgData name="Wanner Florian" userId="c613f338-5b70-49eb-88c0-9d2ee0a37c56" providerId="ADAL" clId="{00538A54-F1EF-4C1A-B46B-CACF74630257}" dt="2021-10-24T15:16:24.425" v="454" actId="113"/>
          <ac:spMkLst>
            <pc:docMk/>
            <pc:sldMk cId="4072223429" sldId="259"/>
            <ac:spMk id="69" creationId="{DECE92DC-6DD7-4D52-BC45-A28576E4BE51}"/>
          </ac:spMkLst>
        </pc:spChg>
        <pc:spChg chg="mod">
          <ac:chgData name="Wanner Florian" userId="c613f338-5b70-49eb-88c0-9d2ee0a37c56" providerId="ADAL" clId="{00538A54-F1EF-4C1A-B46B-CACF74630257}" dt="2021-10-24T15:12:11.869" v="251" actId="1076"/>
          <ac:spMkLst>
            <pc:docMk/>
            <pc:sldMk cId="4072223429" sldId="259"/>
            <ac:spMk id="71" creationId="{C00A20A6-3014-4C51-9568-4D5B7AE75FE2}"/>
          </ac:spMkLst>
        </pc:spChg>
        <pc:spChg chg="mod">
          <ac:chgData name="Wanner Florian" userId="c613f338-5b70-49eb-88c0-9d2ee0a37c56" providerId="ADAL" clId="{00538A54-F1EF-4C1A-B46B-CACF74630257}" dt="2021-10-24T15:14:56.817" v="386" actId="14826"/>
          <ac:spMkLst>
            <pc:docMk/>
            <pc:sldMk cId="4072223429" sldId="259"/>
            <ac:spMk id="75" creationId="{A8839A79-27BD-4CA2-ACD2-492A97FCB351}"/>
          </ac:spMkLst>
        </pc:spChg>
        <pc:spChg chg="mod">
          <ac:chgData name="Wanner Florian" userId="c613f338-5b70-49eb-88c0-9d2ee0a37c56" providerId="ADAL" clId="{00538A54-F1EF-4C1A-B46B-CACF74630257}" dt="2021-10-24T15:14:56.817" v="386" actId="14826"/>
          <ac:spMkLst>
            <pc:docMk/>
            <pc:sldMk cId="4072223429" sldId="259"/>
            <ac:spMk id="76" creationId="{0D814C03-074A-4E2C-B85A-BF9B1F62F985}"/>
          </ac:spMkLst>
        </pc:spChg>
        <pc:spChg chg="mod">
          <ac:chgData name="Wanner Florian" userId="c613f338-5b70-49eb-88c0-9d2ee0a37c56" providerId="ADAL" clId="{00538A54-F1EF-4C1A-B46B-CACF74630257}" dt="2021-10-24T15:14:56.817" v="386" actId="14826"/>
          <ac:spMkLst>
            <pc:docMk/>
            <pc:sldMk cId="4072223429" sldId="259"/>
            <ac:spMk id="77" creationId="{ADC4F815-D2D5-4B70-98F5-C94DDDC2681C}"/>
          </ac:spMkLst>
        </pc:spChg>
        <pc:spChg chg="mod">
          <ac:chgData name="Wanner Florian" userId="c613f338-5b70-49eb-88c0-9d2ee0a37c56" providerId="ADAL" clId="{00538A54-F1EF-4C1A-B46B-CACF74630257}" dt="2021-10-24T15:17:00.829" v="458" actId="1076"/>
          <ac:spMkLst>
            <pc:docMk/>
            <pc:sldMk cId="4072223429" sldId="259"/>
            <ac:spMk id="82" creationId="{5D415DDD-5268-4E16-9379-0B99BB0E9F2A}"/>
          </ac:spMkLst>
        </pc:spChg>
        <pc:spChg chg="mod">
          <ac:chgData name="Wanner Florian" userId="c613f338-5b70-49eb-88c0-9d2ee0a37c56" providerId="ADAL" clId="{00538A54-F1EF-4C1A-B46B-CACF74630257}" dt="2021-10-24T15:17:06.019" v="459" actId="1076"/>
          <ac:spMkLst>
            <pc:docMk/>
            <pc:sldMk cId="4072223429" sldId="259"/>
            <ac:spMk id="83" creationId="{F19C5C84-C22B-47EB-81FC-160ED59B2A13}"/>
          </ac:spMkLst>
        </pc:spChg>
        <pc:spChg chg="mod">
          <ac:chgData name="Wanner Florian" userId="c613f338-5b70-49eb-88c0-9d2ee0a37c56" providerId="ADAL" clId="{00538A54-F1EF-4C1A-B46B-CACF74630257}" dt="2021-10-24T15:12:24.430" v="256" actId="1076"/>
          <ac:spMkLst>
            <pc:docMk/>
            <pc:sldMk cId="4072223429" sldId="259"/>
            <ac:spMk id="85" creationId="{BC5735B8-E546-460A-9D31-A02B4431A9AD}"/>
          </ac:spMkLst>
        </pc:spChg>
        <pc:spChg chg="mod">
          <ac:chgData name="Wanner Florian" userId="c613f338-5b70-49eb-88c0-9d2ee0a37c56" providerId="ADAL" clId="{00538A54-F1EF-4C1A-B46B-CACF74630257}" dt="2021-10-24T15:15:49.406" v="443" actId="14826"/>
          <ac:spMkLst>
            <pc:docMk/>
            <pc:sldMk cId="4072223429" sldId="259"/>
            <ac:spMk id="89" creationId="{22AE0DC6-6E1A-4B4F-909C-200B6384704C}"/>
          </ac:spMkLst>
        </pc:spChg>
        <pc:spChg chg="mod">
          <ac:chgData name="Wanner Florian" userId="c613f338-5b70-49eb-88c0-9d2ee0a37c56" providerId="ADAL" clId="{00538A54-F1EF-4C1A-B46B-CACF74630257}" dt="2021-10-24T15:15:49.406" v="443" actId="14826"/>
          <ac:spMkLst>
            <pc:docMk/>
            <pc:sldMk cId="4072223429" sldId="259"/>
            <ac:spMk id="90" creationId="{80A4C2FF-2322-4D9F-967C-79BF127105B1}"/>
          </ac:spMkLst>
        </pc:spChg>
        <pc:spChg chg="mod">
          <ac:chgData name="Wanner Florian" userId="c613f338-5b70-49eb-88c0-9d2ee0a37c56" providerId="ADAL" clId="{00538A54-F1EF-4C1A-B46B-CACF74630257}" dt="2021-10-24T15:15:49.406" v="443" actId="14826"/>
          <ac:spMkLst>
            <pc:docMk/>
            <pc:sldMk cId="4072223429" sldId="259"/>
            <ac:spMk id="91" creationId="{53181E25-461E-4672-B0F3-EFA84AA6B6D9}"/>
          </ac:spMkLst>
        </pc:spChg>
        <pc:grpChg chg="mod">
          <ac:chgData name="Wanner Florian" userId="c613f338-5b70-49eb-88c0-9d2ee0a37c56" providerId="ADAL" clId="{00538A54-F1EF-4C1A-B46B-CACF74630257}" dt="2021-10-24T15:13:27.148" v="286" actId="14826"/>
          <ac:grpSpMkLst>
            <pc:docMk/>
            <pc:sldMk cId="4072223429" sldId="259"/>
            <ac:grpSpMk id="2" creationId="{0B1E4177-C83F-4679-A573-1C1183FE25B0}"/>
          </ac:grpSpMkLst>
        </pc:grpChg>
        <pc:grpChg chg="mod">
          <ac:chgData name="Wanner Florian" userId="c613f338-5b70-49eb-88c0-9d2ee0a37c56" providerId="ADAL" clId="{00538A54-F1EF-4C1A-B46B-CACF74630257}" dt="2021-10-24T15:14:06.811" v="324" actId="14826"/>
          <ac:grpSpMkLst>
            <pc:docMk/>
            <pc:sldMk cId="4072223429" sldId="259"/>
            <ac:grpSpMk id="3" creationId="{F353CA92-FF89-43BF-AAF8-0FC23BA13775}"/>
          </ac:grpSpMkLst>
        </pc:grpChg>
        <pc:grpChg chg="mod">
          <ac:chgData name="Wanner Florian" userId="c613f338-5b70-49eb-88c0-9d2ee0a37c56" providerId="ADAL" clId="{00538A54-F1EF-4C1A-B46B-CACF74630257}" dt="2021-10-24T15:14:56.817" v="386" actId="14826"/>
          <ac:grpSpMkLst>
            <pc:docMk/>
            <pc:sldMk cId="4072223429" sldId="259"/>
            <ac:grpSpMk id="4" creationId="{3A387AC0-134B-4A13-8395-52052056D98D}"/>
          </ac:grpSpMkLst>
        </pc:grpChg>
        <pc:grpChg chg="mod">
          <ac:chgData name="Wanner Florian" userId="c613f338-5b70-49eb-88c0-9d2ee0a37c56" providerId="ADAL" clId="{00538A54-F1EF-4C1A-B46B-CACF74630257}" dt="2021-10-24T15:15:49.406" v="443" actId="14826"/>
          <ac:grpSpMkLst>
            <pc:docMk/>
            <pc:sldMk cId="4072223429" sldId="259"/>
            <ac:grpSpMk id="5" creationId="{A03C54A8-B3B7-49D0-9F9F-1C58542D27BD}"/>
          </ac:grpSpMkLst>
        </pc:grpChg>
        <pc:grpChg chg="mod">
          <ac:chgData name="Wanner Florian" userId="c613f338-5b70-49eb-88c0-9d2ee0a37c56" providerId="ADAL" clId="{00538A54-F1EF-4C1A-B46B-CACF74630257}" dt="2021-10-24T15:13:27.148" v="286" actId="14826"/>
          <ac:grpSpMkLst>
            <pc:docMk/>
            <pc:sldMk cId="4072223429" sldId="259"/>
            <ac:grpSpMk id="21" creationId="{B7DF5D2C-ACBC-40F6-810C-CAD0E94A72D6}"/>
          </ac:grpSpMkLst>
        </pc:grpChg>
        <pc:grpChg chg="mod">
          <ac:chgData name="Wanner Florian" userId="c613f338-5b70-49eb-88c0-9d2ee0a37c56" providerId="ADAL" clId="{00538A54-F1EF-4C1A-B46B-CACF74630257}" dt="2021-10-24T15:13:27.148" v="286" actId="14826"/>
          <ac:grpSpMkLst>
            <pc:docMk/>
            <pc:sldMk cId="4072223429" sldId="259"/>
            <ac:grpSpMk id="26" creationId="{D6CF6A71-A884-4EC5-B142-EF355E2AA03C}"/>
          </ac:grpSpMkLst>
        </pc:grpChg>
        <pc:grpChg chg="mod">
          <ac:chgData name="Wanner Florian" userId="c613f338-5b70-49eb-88c0-9d2ee0a37c56" providerId="ADAL" clId="{00538A54-F1EF-4C1A-B46B-CACF74630257}" dt="2021-10-24T15:14:06.811" v="324" actId="14826"/>
          <ac:grpSpMkLst>
            <pc:docMk/>
            <pc:sldMk cId="4072223429" sldId="259"/>
            <ac:grpSpMk id="46" creationId="{0F935DA0-0696-4F5D-B5EB-AA205F2B0975}"/>
          </ac:grpSpMkLst>
        </pc:grpChg>
        <pc:grpChg chg="mod">
          <ac:chgData name="Wanner Florian" userId="c613f338-5b70-49eb-88c0-9d2ee0a37c56" providerId="ADAL" clId="{00538A54-F1EF-4C1A-B46B-CACF74630257}" dt="2021-10-24T15:14:06.811" v="324" actId="14826"/>
          <ac:grpSpMkLst>
            <pc:docMk/>
            <pc:sldMk cId="4072223429" sldId="259"/>
            <ac:grpSpMk id="60" creationId="{1BEF1EF0-7A5F-4461-B6BC-9AF4E1A2BA1E}"/>
          </ac:grpSpMkLst>
        </pc:grpChg>
        <pc:grpChg chg="mod">
          <ac:chgData name="Wanner Florian" userId="c613f338-5b70-49eb-88c0-9d2ee0a37c56" providerId="ADAL" clId="{00538A54-F1EF-4C1A-B46B-CACF74630257}" dt="2021-10-24T15:14:56.817" v="386" actId="14826"/>
          <ac:grpSpMkLst>
            <pc:docMk/>
            <pc:sldMk cId="4072223429" sldId="259"/>
            <ac:grpSpMk id="65" creationId="{0D249FF7-0F03-45C1-9383-3D887682D295}"/>
          </ac:grpSpMkLst>
        </pc:grpChg>
        <pc:grpChg chg="mod">
          <ac:chgData name="Wanner Florian" userId="c613f338-5b70-49eb-88c0-9d2ee0a37c56" providerId="ADAL" clId="{00538A54-F1EF-4C1A-B46B-CACF74630257}" dt="2021-10-24T15:14:56.817" v="386" actId="14826"/>
          <ac:grpSpMkLst>
            <pc:docMk/>
            <pc:sldMk cId="4072223429" sldId="259"/>
            <ac:grpSpMk id="74" creationId="{3299548B-8971-47A6-ADC9-A3E2A1FE87C5}"/>
          </ac:grpSpMkLst>
        </pc:grpChg>
        <pc:grpChg chg="mod">
          <ac:chgData name="Wanner Florian" userId="c613f338-5b70-49eb-88c0-9d2ee0a37c56" providerId="ADAL" clId="{00538A54-F1EF-4C1A-B46B-CACF74630257}" dt="2021-10-24T15:15:49.406" v="443" actId="14826"/>
          <ac:grpSpMkLst>
            <pc:docMk/>
            <pc:sldMk cId="4072223429" sldId="259"/>
            <ac:grpSpMk id="79" creationId="{E7BCB793-24AC-4DCD-8AD5-6F5D910A236F}"/>
          </ac:grpSpMkLst>
        </pc:grpChg>
        <pc:grpChg chg="mod">
          <ac:chgData name="Wanner Florian" userId="c613f338-5b70-49eb-88c0-9d2ee0a37c56" providerId="ADAL" clId="{00538A54-F1EF-4C1A-B46B-CACF74630257}" dt="2021-10-24T15:15:49.406" v="443" actId="14826"/>
          <ac:grpSpMkLst>
            <pc:docMk/>
            <pc:sldMk cId="4072223429" sldId="259"/>
            <ac:grpSpMk id="88" creationId="{6FD62AC6-43CA-4A75-BB5C-39EF5936744F}"/>
          </ac:grpSpMkLst>
        </pc:grpChg>
        <pc:grpChg chg="mod">
          <ac:chgData name="Wanner Florian" userId="c613f338-5b70-49eb-88c0-9d2ee0a37c56" providerId="ADAL" clId="{00538A54-F1EF-4C1A-B46B-CACF74630257}" dt="2021-10-24T15:16:56.969" v="457" actId="1076"/>
          <ac:grpSpMkLst>
            <pc:docMk/>
            <pc:sldMk cId="4072223429" sldId="259"/>
            <ac:grpSpMk id="101" creationId="{D1051C3D-9306-4EC1-BEE2-CA9409B42218}"/>
          </ac:grpSpMkLst>
        </pc:grpChg>
        <pc:picChg chg="mod">
          <ac:chgData name="Wanner Florian" userId="c613f338-5b70-49eb-88c0-9d2ee0a37c56" providerId="ADAL" clId="{00538A54-F1EF-4C1A-B46B-CACF74630257}" dt="2021-10-24T15:13:27.148" v="286" actId="14826"/>
          <ac:picMkLst>
            <pc:docMk/>
            <pc:sldMk cId="4072223429" sldId="259"/>
            <ac:picMk id="47" creationId="{6E1F3B94-6052-479B-AAF0-7978D4E91C67}"/>
          </ac:picMkLst>
        </pc:picChg>
        <pc:picChg chg="mod">
          <ac:chgData name="Wanner Florian" userId="c613f338-5b70-49eb-88c0-9d2ee0a37c56" providerId="ADAL" clId="{00538A54-F1EF-4C1A-B46B-CACF74630257}" dt="2021-10-24T15:14:06.811" v="324" actId="14826"/>
          <ac:picMkLst>
            <pc:docMk/>
            <pc:sldMk cId="4072223429" sldId="259"/>
            <ac:picMk id="53" creationId="{09DFAF3F-D54D-447D-8EEB-3BE0A1408EAE}"/>
          </ac:picMkLst>
        </pc:picChg>
        <pc:picChg chg="mod">
          <ac:chgData name="Wanner Florian" userId="c613f338-5b70-49eb-88c0-9d2ee0a37c56" providerId="ADAL" clId="{00538A54-F1EF-4C1A-B46B-CACF74630257}" dt="2021-10-24T15:14:56.817" v="386" actId="14826"/>
          <ac:picMkLst>
            <pc:docMk/>
            <pc:sldMk cId="4072223429" sldId="259"/>
            <ac:picMk id="67" creationId="{6763D364-0DB5-478B-95D9-8D9E44D71887}"/>
          </ac:picMkLst>
        </pc:picChg>
        <pc:picChg chg="mod">
          <ac:chgData name="Wanner Florian" userId="c613f338-5b70-49eb-88c0-9d2ee0a37c56" providerId="ADAL" clId="{00538A54-F1EF-4C1A-B46B-CACF74630257}" dt="2021-10-24T15:15:49.406" v="443" actId="14826"/>
          <ac:picMkLst>
            <pc:docMk/>
            <pc:sldMk cId="4072223429" sldId="259"/>
            <ac:picMk id="81" creationId="{82E8E3BE-D0EE-464F-B934-5338238B99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A2085B-7B2F-42E1-893E-86BD874B6F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0CC947-3287-4A7B-BDB3-A0D25112F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8BAB9B-2B92-44F8-A3F5-B8E2A5F7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BF5DE-0F48-4872-AC2B-AB05BEDF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8B953E-4C7A-45A5-81D2-06910D5F0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571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6CFDA-076B-47C6-838E-5CCC362C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98CB42-5DA2-4519-8404-C82023C96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06D986-1A18-4B92-97D9-FB7E6921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8A3137-6E39-44FE-923C-259A75A1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C36DB4-19F6-48C5-9B1F-ED1E15C3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971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3C8A61-2168-443C-9593-56078412E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973E7B-CFA8-4000-A7B3-8F4FD11FA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6CFAF3-41B1-4C4B-962D-104E3D030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D1F0F1-CE23-487A-B3BE-D835AEDB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002376-AA4C-4CCA-9216-3EBAE5A2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435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162A2CC4-2CF7-4283-904B-987BDD7917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425950"/>
          </a:xfrm>
        </p:spPr>
        <p:txBody>
          <a:bodyPr/>
          <a:lstStyle/>
          <a:p>
            <a:endParaRPr lang="de-AT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9386BC6-BE6E-4FC7-9106-949CC74F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57CE-2D75-4790-AC0D-DA5CA345B6F9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482420A-AF71-49F4-A5B8-24A09A4F0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89BA40-CD6A-4D7F-A61C-119A7EB9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1F46-E032-49E2-B3A7-E8AEE0944B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641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D3F13-6E5B-483A-B932-744413F1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F6E640-21A4-4A51-A558-6CF86A63A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1D62C5-78A2-4E24-8BB3-D7BCF278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D304DC-38B5-455E-897D-44AE68D70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385707-C5F5-41A2-B241-E8299A03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182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06859-6C13-453F-A3FE-987AE5C07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DE50F4-4E3D-483D-8734-B9B50EB84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6B0942-C61F-4729-9FA3-641EB1EDE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049D72-18A1-42D3-8103-7E76CA0F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E01945-2140-4A64-BD90-88E85AD6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868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C12D6-46FE-4133-AA18-3496E908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A7FB74-18C2-4BF5-B66D-8D9775F72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5F950F-0568-475D-8C44-CFFFCB4A7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9F11D0-04F1-4FA0-B454-2DB76359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A31B8B-51D9-4300-9B5A-499F8640F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012840-9C47-4E70-80BD-D4C16299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906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D432CB-80DB-4CB6-BFED-C70B4B6F7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365B34-3058-4C89-B8EF-FB0481674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E42803-BCCB-45DA-A880-F20EBAE5F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E7AB44E-75B5-4960-98F9-7D44FA5D7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94B9ED-1B5A-45DA-A6BD-AE4EFB054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0976E6-41AF-4397-92B6-C627CEDC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5FD42C9-857D-466B-8181-5A5E5D2F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8EE899-F26C-497B-9594-A7FB18C8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241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1583A-36E4-4728-AB64-3E7E9CC3E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CC877B1-B544-4A23-AD78-B07D0D17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D75392-3F97-4F0E-9E85-E235B7CA2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06D44C-740E-4E0D-9E60-C577ACCC1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411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7FACCBA-2508-4E8E-AEAE-C45C98BA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8083DC-D9AC-4744-B8A0-68D631FD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15AAB7-2934-4153-915E-F2073253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742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CC230-29D2-426C-A754-E9BBEE1F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0A8902-99FF-47BC-B793-D8D3B5F40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6B8679-872E-469C-9515-2E6588B53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91A7E9-A0DE-49C1-A0D9-9598CBB40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AD63DB-2651-4F83-A9AB-2A763CC5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DD7B9F-86AA-4868-96A9-BB33A21A1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316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345FBA-3AA2-4414-9B62-8753D37DE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CB27F1-BC9C-42E2-88BB-72B5A1505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D8DF652-32FE-4A1D-BA0E-350BD5B69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A5EB9F-4214-4BDD-8EF0-5839A8744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C67EC0-377C-448A-89E7-D8682BAD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456BC4-99F5-4378-9F6E-29CBA02F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722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999726-A26D-46B9-8B0F-7A3EF121D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3D4DBD-AFF4-43D3-9BF5-9F0F79591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88C2F-2277-4A56-9570-BC2710C82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98A18-A1D3-4B00-ADBC-852346B25466}" type="datetimeFigureOut">
              <a:rPr lang="de-AT" smtClean="0"/>
              <a:t>24.10.2021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230D3D-2E03-4A18-A2D0-57F4131AD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AF9A4C-85E3-4033-9DD9-368B710A7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9D813-2252-49FF-9E22-16B3445271D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360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Relationship Id="rId9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7D5CDF3-A674-4FB3-B069-0CC5B4B7F970}"/>
              </a:ext>
            </a:extLst>
          </p:cNvPr>
          <p:cNvGrpSpPr/>
          <p:nvPr/>
        </p:nvGrpSpPr>
        <p:grpSpPr>
          <a:xfrm>
            <a:off x="0" y="1439418"/>
            <a:ext cx="652272" cy="3578352"/>
            <a:chOff x="0" y="1439418"/>
            <a:chExt cx="652272" cy="3578352"/>
          </a:xfrm>
        </p:grpSpPr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2845245F-D13A-43F0-B556-78D13F67DAE1}"/>
                </a:ext>
              </a:extLst>
            </p:cNvPr>
            <p:cNvGrpSpPr/>
            <p:nvPr/>
          </p:nvGrpSpPr>
          <p:grpSpPr>
            <a:xfrm rot="5400000">
              <a:off x="-1463040" y="2902458"/>
              <a:ext cx="3578352" cy="652272"/>
              <a:chOff x="5641848" y="2097024"/>
              <a:chExt cx="1871472" cy="1871472"/>
            </a:xfrm>
          </p:grpSpPr>
          <p:sp>
            <p:nvSpPr>
              <p:cNvPr id="38" name="Ellipse 10">
                <a:extLst>
                  <a:ext uri="{FF2B5EF4-FFF2-40B4-BE49-F238E27FC236}">
                    <a16:creationId xmlns:a16="http://schemas.microsoft.com/office/drawing/2014/main" id="{E5BAD89E-BD40-4589-A1D4-D58EAF710761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roundRect">
                <a:avLst/>
              </a:prstGeom>
              <a:solidFill>
                <a:srgbClr val="E7E8ED"/>
              </a:solidFill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39" name="Ellipse 11">
                <a:extLst>
                  <a:ext uri="{FF2B5EF4-FFF2-40B4-BE49-F238E27FC236}">
                    <a16:creationId xmlns:a16="http://schemas.microsoft.com/office/drawing/2014/main" id="{12747993-6741-404F-AC20-60611989A1E3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roundRect">
                <a:avLst/>
              </a:prstGeom>
              <a:solidFill>
                <a:srgbClr val="E7E8ED"/>
              </a:solidFill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E2E9F9EB-2037-4BED-BDEA-2F93F045B313}"/>
                </a:ext>
              </a:extLst>
            </p:cNvPr>
            <p:cNvSpPr txBox="1"/>
            <p:nvPr/>
          </p:nvSpPr>
          <p:spPr>
            <a:xfrm rot="5400000">
              <a:off x="-557976" y="3043927"/>
              <a:ext cx="1768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Regeln 1 - 4</a:t>
              </a: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91F48AC-D764-4558-8730-ECBC92509D33}"/>
              </a:ext>
            </a:extLst>
          </p:cNvPr>
          <p:cNvGrpSpPr/>
          <p:nvPr/>
        </p:nvGrpSpPr>
        <p:grpSpPr>
          <a:xfrm>
            <a:off x="3409561" y="155980"/>
            <a:ext cx="5428881" cy="979266"/>
            <a:chOff x="3409561" y="155980"/>
            <a:chExt cx="5428881" cy="979266"/>
          </a:xfrm>
        </p:grpSpPr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58500D0E-5C66-4A62-B8E0-362754D19641}"/>
                </a:ext>
              </a:extLst>
            </p:cNvPr>
            <p:cNvSpPr txBox="1"/>
            <p:nvPr/>
          </p:nvSpPr>
          <p:spPr>
            <a:xfrm>
              <a:off x="3865880" y="155980"/>
              <a:ext cx="4516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4000" spc="6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NETIQUETTE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AAA592EE-C17D-46A9-8BEA-DD1BB9C90CAD}"/>
                </a:ext>
              </a:extLst>
            </p:cNvPr>
            <p:cNvSpPr txBox="1"/>
            <p:nvPr/>
          </p:nvSpPr>
          <p:spPr>
            <a:xfrm>
              <a:off x="3409561" y="765914"/>
              <a:ext cx="54288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Nova" panose="020B0504020202020204" pitchFamily="34" charset="0"/>
                </a:rPr>
                <a:t>Regeln für soziale Kommunikation im Internet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1AA0356E-82D5-476F-8DD0-A9B78D4510DB}"/>
              </a:ext>
            </a:extLst>
          </p:cNvPr>
          <p:cNvGrpSpPr/>
          <p:nvPr/>
        </p:nvGrpSpPr>
        <p:grpSpPr>
          <a:xfrm>
            <a:off x="2215327" y="1566914"/>
            <a:ext cx="877824" cy="877824"/>
            <a:chOff x="2197549" y="3656076"/>
            <a:chExt cx="877824" cy="877824"/>
          </a:xfrm>
        </p:grpSpPr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F10185B6-F43F-4608-8393-E06B0FEDFD59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C5720351-749F-40A6-A3ED-A68D494320EE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6BD46699-6FDF-4E81-8EB5-ADA0480DF910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767D26F-F87B-4541-A945-CD0D635DFB95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1</a:t>
              </a: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B1E4177-C83F-4679-A573-1C1183FE25B0}"/>
              </a:ext>
            </a:extLst>
          </p:cNvPr>
          <p:cNvGrpSpPr/>
          <p:nvPr/>
        </p:nvGrpSpPr>
        <p:grpSpPr>
          <a:xfrm>
            <a:off x="1718120" y="2636795"/>
            <a:ext cx="1871472" cy="1871472"/>
            <a:chOff x="1718120" y="2636795"/>
            <a:chExt cx="1871472" cy="1871472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D6CF6A71-A884-4EC5-B142-EF355E2AA03C}"/>
                </a:ext>
              </a:extLst>
            </p:cNvPr>
            <p:cNvGrpSpPr/>
            <p:nvPr/>
          </p:nvGrpSpPr>
          <p:grpSpPr>
            <a:xfrm>
              <a:off x="1718120" y="2636795"/>
              <a:ext cx="1871472" cy="1871472"/>
              <a:chOff x="10116312" y="2493264"/>
              <a:chExt cx="1871472" cy="1871472"/>
            </a:xfrm>
          </p:grpSpPr>
          <p:grpSp>
            <p:nvGrpSpPr>
              <p:cNvPr id="21" name="Gruppieren 20">
                <a:extLst>
                  <a:ext uri="{FF2B5EF4-FFF2-40B4-BE49-F238E27FC236}">
                    <a16:creationId xmlns:a16="http://schemas.microsoft.com/office/drawing/2014/main" id="{B7DF5D2C-ACBC-40F6-810C-CAD0E94A72D6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22" name="Ellipse 21">
                  <a:extLst>
                    <a:ext uri="{FF2B5EF4-FFF2-40B4-BE49-F238E27FC236}">
                      <a16:creationId xmlns:a16="http://schemas.microsoft.com/office/drawing/2014/main" id="{1CE6F714-8B88-4182-B5A7-B24DAEEBF2BF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23" name="Ellipse 22">
                  <a:extLst>
                    <a:ext uri="{FF2B5EF4-FFF2-40B4-BE49-F238E27FC236}">
                      <a16:creationId xmlns:a16="http://schemas.microsoft.com/office/drawing/2014/main" id="{05934837-2E9F-4FAF-ADD9-35CC66EB19DC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24" name="Ellipse 23">
                <a:extLst>
                  <a:ext uri="{FF2B5EF4-FFF2-40B4-BE49-F238E27FC236}">
                    <a16:creationId xmlns:a16="http://schemas.microsoft.com/office/drawing/2014/main" id="{A3D5FABE-756C-4A0A-A215-CB9B00903A00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47" name="Grafik 46" descr="Schulmädchen mit einfarbiger Füllung">
              <a:extLst>
                <a:ext uri="{FF2B5EF4-FFF2-40B4-BE49-F238E27FC236}">
                  <a16:creationId xmlns:a16="http://schemas.microsoft.com/office/drawing/2014/main" id="{6E1F3B94-6052-479B-AAF0-7978D4E91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196275" y="3115331"/>
              <a:ext cx="914400" cy="914400"/>
            </a:xfrm>
            <a:prstGeom prst="rect">
              <a:avLst/>
            </a:prstGeom>
          </p:spPr>
        </p:pic>
      </p:grpSp>
      <p:grpSp>
        <p:nvGrpSpPr>
          <p:cNvPr id="92" name="Gruppieren 91">
            <a:extLst>
              <a:ext uri="{FF2B5EF4-FFF2-40B4-BE49-F238E27FC236}">
                <a16:creationId xmlns:a16="http://schemas.microsoft.com/office/drawing/2014/main" id="{616D8305-32B6-4F4A-9C09-232154C39506}"/>
              </a:ext>
            </a:extLst>
          </p:cNvPr>
          <p:cNvGrpSpPr/>
          <p:nvPr/>
        </p:nvGrpSpPr>
        <p:grpSpPr>
          <a:xfrm>
            <a:off x="1716215" y="4722503"/>
            <a:ext cx="1982341" cy="1731719"/>
            <a:chOff x="5641848" y="2097024"/>
            <a:chExt cx="1871472" cy="1871472"/>
          </a:xfrm>
        </p:grpSpPr>
        <p:sp>
          <p:nvSpPr>
            <p:cNvPr id="93" name="Ellipse 10">
              <a:extLst>
                <a:ext uri="{FF2B5EF4-FFF2-40B4-BE49-F238E27FC236}">
                  <a16:creationId xmlns:a16="http://schemas.microsoft.com/office/drawing/2014/main" id="{4E2DC411-F971-4D5E-9A36-CF7D8886B3FD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4" name="Ellipse 11">
              <a:extLst>
                <a:ext uri="{FF2B5EF4-FFF2-40B4-BE49-F238E27FC236}">
                  <a16:creationId xmlns:a16="http://schemas.microsoft.com/office/drawing/2014/main" id="{4EA4F6A8-1928-4DD4-AF73-BC554903720D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48" name="Textfeld 47">
            <a:extLst>
              <a:ext uri="{FF2B5EF4-FFF2-40B4-BE49-F238E27FC236}">
                <a16:creationId xmlns:a16="http://schemas.microsoft.com/office/drawing/2014/main" id="{F5743904-5D73-4CAE-A60C-5D29CF638DBE}"/>
              </a:ext>
            </a:extLst>
          </p:cNvPr>
          <p:cNvSpPr txBox="1"/>
          <p:nvPr/>
        </p:nvSpPr>
        <p:spPr>
          <a:xfrm>
            <a:off x="1769747" y="480791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1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74462AC-8D59-4FAA-A5A0-04B96525093B}"/>
              </a:ext>
            </a:extLst>
          </p:cNvPr>
          <p:cNvSpPr txBox="1"/>
          <p:nvPr/>
        </p:nvSpPr>
        <p:spPr>
          <a:xfrm>
            <a:off x="1662686" y="5293219"/>
            <a:ext cx="198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Beachtet, dass euch gegenüber ein MENSCH sitzt.</a:t>
            </a:r>
          </a:p>
        </p:txBody>
      </p: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CE64F1BA-2CC0-4938-AF39-E26D2818A8D6}"/>
              </a:ext>
            </a:extLst>
          </p:cNvPr>
          <p:cNvGrpSpPr/>
          <p:nvPr/>
        </p:nvGrpSpPr>
        <p:grpSpPr>
          <a:xfrm>
            <a:off x="4790758" y="1573656"/>
            <a:ext cx="877824" cy="877824"/>
            <a:chOff x="2197549" y="3656076"/>
            <a:chExt cx="877824" cy="877824"/>
          </a:xfrm>
        </p:grpSpPr>
        <p:grpSp>
          <p:nvGrpSpPr>
            <p:cNvPr id="56" name="Gruppieren 55">
              <a:extLst>
                <a:ext uri="{FF2B5EF4-FFF2-40B4-BE49-F238E27FC236}">
                  <a16:creationId xmlns:a16="http://schemas.microsoft.com/office/drawing/2014/main" id="{FBB58C67-A77C-4289-9529-3A34754737A3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EB9C4D83-8F9B-4643-AD86-CA61EACEA474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0567F687-B9FF-4889-8B9D-7191731DB8DB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3D97A6BF-917C-4297-A5AC-49B40332D191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2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353CA92-FF89-43BF-AAF8-0FC23BA13775}"/>
              </a:ext>
            </a:extLst>
          </p:cNvPr>
          <p:cNvGrpSpPr/>
          <p:nvPr/>
        </p:nvGrpSpPr>
        <p:grpSpPr>
          <a:xfrm>
            <a:off x="4293551" y="2648475"/>
            <a:ext cx="1871472" cy="1871472"/>
            <a:chOff x="4324422" y="2658306"/>
            <a:chExt cx="1871472" cy="1871472"/>
          </a:xfrm>
        </p:grpSpPr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0F935DA0-0696-4F5D-B5EB-AA205F2B0975}"/>
                </a:ext>
              </a:extLst>
            </p:cNvPr>
            <p:cNvGrpSpPr/>
            <p:nvPr/>
          </p:nvGrpSpPr>
          <p:grpSpPr>
            <a:xfrm>
              <a:off x="4324422" y="2658306"/>
              <a:ext cx="1871472" cy="1871472"/>
              <a:chOff x="10116312" y="2493264"/>
              <a:chExt cx="1871472" cy="1871472"/>
            </a:xfrm>
          </p:grpSpPr>
          <p:grpSp>
            <p:nvGrpSpPr>
              <p:cNvPr id="60" name="Gruppieren 59">
                <a:extLst>
                  <a:ext uri="{FF2B5EF4-FFF2-40B4-BE49-F238E27FC236}">
                    <a16:creationId xmlns:a16="http://schemas.microsoft.com/office/drawing/2014/main" id="{1BEF1EF0-7A5F-4461-B6BC-9AF4E1A2BA1E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62" name="Ellipse 61">
                  <a:extLst>
                    <a:ext uri="{FF2B5EF4-FFF2-40B4-BE49-F238E27FC236}">
                      <a16:creationId xmlns:a16="http://schemas.microsoft.com/office/drawing/2014/main" id="{8DCEFE8B-70D2-4C4A-B271-21BB9AF55F66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63" name="Ellipse 62">
                  <a:extLst>
                    <a:ext uri="{FF2B5EF4-FFF2-40B4-BE49-F238E27FC236}">
                      <a16:creationId xmlns:a16="http://schemas.microsoft.com/office/drawing/2014/main" id="{2B9BB5A1-5630-4555-8F71-62DB30E0B4F3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B893A1DE-D0D7-465B-AF0A-C7C68F4C00CB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53" name="Grafik 52" descr="Kopf mit Zahnrädern mit einfarbiger Füllung">
              <a:extLst>
                <a:ext uri="{FF2B5EF4-FFF2-40B4-BE49-F238E27FC236}">
                  <a16:creationId xmlns:a16="http://schemas.microsoft.com/office/drawing/2014/main" id="{09DFAF3F-D54D-447D-8EEB-3BE0A140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802577" y="3136842"/>
              <a:ext cx="914400" cy="914400"/>
            </a:xfrm>
            <a:prstGeom prst="rect">
              <a:avLst/>
            </a:prstGeom>
          </p:spPr>
        </p:pic>
      </p:grp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DDF4A1DA-D004-4E49-B68B-E0756CBDE12B}"/>
              </a:ext>
            </a:extLst>
          </p:cNvPr>
          <p:cNvGrpSpPr/>
          <p:nvPr/>
        </p:nvGrpSpPr>
        <p:grpSpPr>
          <a:xfrm>
            <a:off x="4327968" y="4722502"/>
            <a:ext cx="1982341" cy="1731719"/>
            <a:chOff x="5641848" y="2097024"/>
            <a:chExt cx="1871472" cy="1871472"/>
          </a:xfrm>
        </p:grpSpPr>
        <p:sp>
          <p:nvSpPr>
            <p:cNvPr id="96" name="Ellipse 10">
              <a:extLst>
                <a:ext uri="{FF2B5EF4-FFF2-40B4-BE49-F238E27FC236}">
                  <a16:creationId xmlns:a16="http://schemas.microsoft.com/office/drawing/2014/main" id="{E893C4D4-85EC-45FD-9035-C09EB3F980F7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7" name="Ellipse 11">
              <a:extLst>
                <a:ext uri="{FF2B5EF4-FFF2-40B4-BE49-F238E27FC236}">
                  <a16:creationId xmlns:a16="http://schemas.microsoft.com/office/drawing/2014/main" id="{53EA3556-85EE-4418-A26F-15ED2C9A6298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54" name="Textfeld 53">
            <a:extLst>
              <a:ext uri="{FF2B5EF4-FFF2-40B4-BE49-F238E27FC236}">
                <a16:creationId xmlns:a16="http://schemas.microsoft.com/office/drawing/2014/main" id="{2C6175BF-21FE-4475-9362-93E32C3FBBA1}"/>
              </a:ext>
            </a:extLst>
          </p:cNvPr>
          <p:cNvSpPr txBox="1"/>
          <p:nvPr/>
        </p:nvSpPr>
        <p:spPr>
          <a:xfrm>
            <a:off x="4412539" y="482967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2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BA82D6B0-3B64-4144-8515-FF4A6B394E7F}"/>
              </a:ext>
            </a:extLst>
          </p:cNvPr>
          <p:cNvSpPr txBox="1"/>
          <p:nvPr/>
        </p:nvSpPr>
        <p:spPr>
          <a:xfrm>
            <a:off x="4305480" y="5416329"/>
            <a:ext cx="1982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Erst lesen, dann denken, dann posten.</a:t>
            </a:r>
          </a:p>
        </p:txBody>
      </p: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EF4E5F96-34BC-46CC-9C8F-F3F1D2C53B9D}"/>
              </a:ext>
            </a:extLst>
          </p:cNvPr>
          <p:cNvGrpSpPr/>
          <p:nvPr/>
        </p:nvGrpSpPr>
        <p:grpSpPr>
          <a:xfrm>
            <a:off x="7366189" y="1580398"/>
            <a:ext cx="877824" cy="877824"/>
            <a:chOff x="2197549" y="3656076"/>
            <a:chExt cx="877824" cy="877824"/>
          </a:xfrm>
        </p:grpSpPr>
        <p:grpSp>
          <p:nvGrpSpPr>
            <p:cNvPr id="70" name="Gruppieren 69">
              <a:extLst>
                <a:ext uri="{FF2B5EF4-FFF2-40B4-BE49-F238E27FC236}">
                  <a16:creationId xmlns:a16="http://schemas.microsoft.com/office/drawing/2014/main" id="{90FF76DC-13AE-4272-99A6-942DA8AA165D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10833FAC-BA03-495A-A93D-F221C9494D60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E4EC6F2B-DC09-4406-A347-79F42725EF99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C00A20A6-3014-4C51-9568-4D5B7AE75FE2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3</a:t>
              </a:r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A387AC0-134B-4A13-8395-52052056D98D}"/>
              </a:ext>
            </a:extLst>
          </p:cNvPr>
          <p:cNvGrpSpPr/>
          <p:nvPr/>
        </p:nvGrpSpPr>
        <p:grpSpPr>
          <a:xfrm>
            <a:off x="6868982" y="2660155"/>
            <a:ext cx="1871472" cy="1871472"/>
            <a:chOff x="6847140" y="2863490"/>
            <a:chExt cx="1871472" cy="1871472"/>
          </a:xfrm>
        </p:grpSpPr>
        <p:grpSp>
          <p:nvGrpSpPr>
            <p:cNvPr id="65" name="Gruppieren 64">
              <a:extLst>
                <a:ext uri="{FF2B5EF4-FFF2-40B4-BE49-F238E27FC236}">
                  <a16:creationId xmlns:a16="http://schemas.microsoft.com/office/drawing/2014/main" id="{0D249FF7-0F03-45C1-9383-3D887682D295}"/>
                </a:ext>
              </a:extLst>
            </p:cNvPr>
            <p:cNvGrpSpPr/>
            <p:nvPr/>
          </p:nvGrpSpPr>
          <p:grpSpPr>
            <a:xfrm>
              <a:off x="6847140" y="2863490"/>
              <a:ext cx="1871472" cy="1871472"/>
              <a:chOff x="10116312" y="2493264"/>
              <a:chExt cx="1871472" cy="1871472"/>
            </a:xfrm>
          </p:grpSpPr>
          <p:grpSp>
            <p:nvGrpSpPr>
              <p:cNvPr id="74" name="Gruppieren 73">
                <a:extLst>
                  <a:ext uri="{FF2B5EF4-FFF2-40B4-BE49-F238E27FC236}">
                    <a16:creationId xmlns:a16="http://schemas.microsoft.com/office/drawing/2014/main" id="{3299548B-8971-47A6-ADC9-A3E2A1FE87C5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0D814C03-074A-4E2C-B85A-BF9B1F62F985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77" name="Ellipse 76">
                  <a:extLst>
                    <a:ext uri="{FF2B5EF4-FFF2-40B4-BE49-F238E27FC236}">
                      <a16:creationId xmlns:a16="http://schemas.microsoft.com/office/drawing/2014/main" id="{ADC4F815-D2D5-4B70-98F5-C94DDDC2681C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75" name="Ellipse 74">
                <a:extLst>
                  <a:ext uri="{FF2B5EF4-FFF2-40B4-BE49-F238E27FC236}">
                    <a16:creationId xmlns:a16="http://schemas.microsoft.com/office/drawing/2014/main" id="{A8839A79-27BD-4CA2-ACD2-492A97FCB351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67" name="Grafik 66" descr="Doppeltippen-Geste mit einfarbiger Füllung">
              <a:extLst>
                <a:ext uri="{FF2B5EF4-FFF2-40B4-BE49-F238E27FC236}">
                  <a16:creationId xmlns:a16="http://schemas.microsoft.com/office/drawing/2014/main" id="{6763D364-0DB5-478B-95D9-8D9E44D71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325295" y="3342026"/>
              <a:ext cx="914400" cy="914400"/>
            </a:xfrm>
            <a:prstGeom prst="rect">
              <a:avLst/>
            </a:prstGeom>
          </p:spPr>
        </p:pic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A5DEBFCA-190D-4E2C-A1A1-BE667E271D06}"/>
              </a:ext>
            </a:extLst>
          </p:cNvPr>
          <p:cNvGrpSpPr/>
          <p:nvPr/>
        </p:nvGrpSpPr>
        <p:grpSpPr>
          <a:xfrm>
            <a:off x="6956831" y="4684899"/>
            <a:ext cx="1982341" cy="1731719"/>
            <a:chOff x="5641848" y="2097024"/>
            <a:chExt cx="1871472" cy="1871472"/>
          </a:xfrm>
        </p:grpSpPr>
        <p:sp>
          <p:nvSpPr>
            <p:cNvPr id="99" name="Ellipse 10">
              <a:extLst>
                <a:ext uri="{FF2B5EF4-FFF2-40B4-BE49-F238E27FC236}">
                  <a16:creationId xmlns:a16="http://schemas.microsoft.com/office/drawing/2014/main" id="{930C8196-40DB-40B2-A711-66A7A593EE7E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0" name="Ellipse 11">
              <a:extLst>
                <a:ext uri="{FF2B5EF4-FFF2-40B4-BE49-F238E27FC236}">
                  <a16:creationId xmlns:a16="http://schemas.microsoft.com/office/drawing/2014/main" id="{B9BAD3CE-F9DE-401D-8327-29356C51FD8E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68" name="Textfeld 67">
            <a:extLst>
              <a:ext uri="{FF2B5EF4-FFF2-40B4-BE49-F238E27FC236}">
                <a16:creationId xmlns:a16="http://schemas.microsoft.com/office/drawing/2014/main" id="{09284C31-4B79-440F-955D-FF0409A1C9E1}"/>
              </a:ext>
            </a:extLst>
          </p:cNvPr>
          <p:cNvSpPr txBox="1"/>
          <p:nvPr/>
        </p:nvSpPr>
        <p:spPr>
          <a:xfrm>
            <a:off x="7046047" y="478615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3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ECE92DC-6DD7-4D52-BC45-A28576E4BE51}"/>
              </a:ext>
            </a:extLst>
          </p:cNvPr>
          <p:cNvSpPr txBox="1"/>
          <p:nvPr/>
        </p:nvSpPr>
        <p:spPr>
          <a:xfrm>
            <a:off x="6948276" y="5277430"/>
            <a:ext cx="198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Geschrieben ist geschrieben. Das Internet vergisst nicht!</a:t>
            </a:r>
          </a:p>
        </p:txBody>
      </p: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A84DEACD-8A20-4A89-A7EC-3A7A2DFD7B89}"/>
              </a:ext>
            </a:extLst>
          </p:cNvPr>
          <p:cNvGrpSpPr/>
          <p:nvPr/>
        </p:nvGrpSpPr>
        <p:grpSpPr>
          <a:xfrm>
            <a:off x="9941620" y="1587141"/>
            <a:ext cx="877824" cy="877824"/>
            <a:chOff x="2197549" y="3656076"/>
            <a:chExt cx="877824" cy="877824"/>
          </a:xfrm>
        </p:grpSpPr>
        <p:grpSp>
          <p:nvGrpSpPr>
            <p:cNvPr id="84" name="Gruppieren 83">
              <a:extLst>
                <a:ext uri="{FF2B5EF4-FFF2-40B4-BE49-F238E27FC236}">
                  <a16:creationId xmlns:a16="http://schemas.microsoft.com/office/drawing/2014/main" id="{96E76AA5-1840-4115-8ACA-B0576B7D8647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86" name="Ellipse 85">
                <a:extLst>
                  <a:ext uri="{FF2B5EF4-FFF2-40B4-BE49-F238E27FC236}">
                    <a16:creationId xmlns:a16="http://schemas.microsoft.com/office/drawing/2014/main" id="{F846376B-2D21-4DED-9428-CB02FEA77935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87" name="Ellipse 86">
                <a:extLst>
                  <a:ext uri="{FF2B5EF4-FFF2-40B4-BE49-F238E27FC236}">
                    <a16:creationId xmlns:a16="http://schemas.microsoft.com/office/drawing/2014/main" id="{0C12D6D7-EE97-4C5A-AF3B-08380B2BB581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BC5735B8-E546-460A-9D31-A02B4431A9AD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4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03C54A8-B3B7-49D0-9F9F-1C58542D27BD}"/>
              </a:ext>
            </a:extLst>
          </p:cNvPr>
          <p:cNvGrpSpPr/>
          <p:nvPr/>
        </p:nvGrpSpPr>
        <p:grpSpPr>
          <a:xfrm>
            <a:off x="9444413" y="2671836"/>
            <a:ext cx="1871472" cy="1871472"/>
            <a:chOff x="9444796" y="2863490"/>
            <a:chExt cx="1871472" cy="1871472"/>
          </a:xfrm>
        </p:grpSpPr>
        <p:grpSp>
          <p:nvGrpSpPr>
            <p:cNvPr id="79" name="Gruppieren 78">
              <a:extLst>
                <a:ext uri="{FF2B5EF4-FFF2-40B4-BE49-F238E27FC236}">
                  <a16:creationId xmlns:a16="http://schemas.microsoft.com/office/drawing/2014/main" id="{E7BCB793-24AC-4DCD-8AD5-6F5D910A236F}"/>
                </a:ext>
              </a:extLst>
            </p:cNvPr>
            <p:cNvGrpSpPr/>
            <p:nvPr/>
          </p:nvGrpSpPr>
          <p:grpSpPr>
            <a:xfrm>
              <a:off x="9444796" y="2863490"/>
              <a:ext cx="1871472" cy="1871472"/>
              <a:chOff x="10116312" y="2493264"/>
              <a:chExt cx="1871472" cy="1871472"/>
            </a:xfrm>
          </p:grpSpPr>
          <p:grpSp>
            <p:nvGrpSpPr>
              <p:cNvPr id="88" name="Gruppieren 87">
                <a:extLst>
                  <a:ext uri="{FF2B5EF4-FFF2-40B4-BE49-F238E27FC236}">
                    <a16:creationId xmlns:a16="http://schemas.microsoft.com/office/drawing/2014/main" id="{6FD62AC6-43CA-4A75-BB5C-39EF5936744F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90" name="Ellipse 89">
                  <a:extLst>
                    <a:ext uri="{FF2B5EF4-FFF2-40B4-BE49-F238E27FC236}">
                      <a16:creationId xmlns:a16="http://schemas.microsoft.com/office/drawing/2014/main" id="{80A4C2FF-2322-4D9F-967C-79BF127105B1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91" name="Ellipse 90">
                  <a:extLst>
                    <a:ext uri="{FF2B5EF4-FFF2-40B4-BE49-F238E27FC236}">
                      <a16:creationId xmlns:a16="http://schemas.microsoft.com/office/drawing/2014/main" id="{53181E25-461E-4672-B0F3-EFA84AA6B6D9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89" name="Ellipse 88">
                <a:extLst>
                  <a:ext uri="{FF2B5EF4-FFF2-40B4-BE49-F238E27FC236}">
                    <a16:creationId xmlns:a16="http://schemas.microsoft.com/office/drawing/2014/main" id="{22AE0DC6-6E1A-4B4F-909C-200B6384704C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81" name="Grafik 80" descr="Handschlag mit einfarbiger Füllung">
              <a:extLst>
                <a:ext uri="{FF2B5EF4-FFF2-40B4-BE49-F238E27FC236}">
                  <a16:creationId xmlns:a16="http://schemas.microsoft.com/office/drawing/2014/main" id="{82E8E3BE-D0EE-464F-B934-5338238B9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9922951" y="3342026"/>
              <a:ext cx="914400" cy="914400"/>
            </a:xfrm>
            <a:prstGeom prst="rect">
              <a:avLst/>
            </a:prstGeom>
          </p:spPr>
        </p:pic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D1051C3D-9306-4EC1-BEE2-CA9409B42218}"/>
              </a:ext>
            </a:extLst>
          </p:cNvPr>
          <p:cNvGrpSpPr/>
          <p:nvPr/>
        </p:nvGrpSpPr>
        <p:grpSpPr>
          <a:xfrm>
            <a:off x="9481050" y="4679758"/>
            <a:ext cx="1982341" cy="1731719"/>
            <a:chOff x="5641848" y="2097024"/>
            <a:chExt cx="1871472" cy="1871472"/>
          </a:xfrm>
        </p:grpSpPr>
        <p:sp>
          <p:nvSpPr>
            <p:cNvPr id="102" name="Ellipse 10">
              <a:extLst>
                <a:ext uri="{FF2B5EF4-FFF2-40B4-BE49-F238E27FC236}">
                  <a16:creationId xmlns:a16="http://schemas.microsoft.com/office/drawing/2014/main" id="{F4F221FD-432A-428C-B8E7-97AAC6D618D3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3" name="Ellipse 11">
              <a:extLst>
                <a:ext uri="{FF2B5EF4-FFF2-40B4-BE49-F238E27FC236}">
                  <a16:creationId xmlns:a16="http://schemas.microsoft.com/office/drawing/2014/main" id="{E375AAE0-60E1-428D-AA3A-285912697C99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82" name="Textfeld 81">
            <a:extLst>
              <a:ext uri="{FF2B5EF4-FFF2-40B4-BE49-F238E27FC236}">
                <a16:creationId xmlns:a16="http://schemas.microsoft.com/office/drawing/2014/main" id="{5D415DDD-5268-4E16-9379-0B99BB0E9F2A}"/>
              </a:ext>
            </a:extLst>
          </p:cNvPr>
          <p:cNvSpPr txBox="1"/>
          <p:nvPr/>
        </p:nvSpPr>
        <p:spPr>
          <a:xfrm>
            <a:off x="9588109" y="4821463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4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19C5C84-C22B-47EB-81FC-160ED59B2A13}"/>
              </a:ext>
            </a:extLst>
          </p:cNvPr>
          <p:cNvSpPr txBox="1"/>
          <p:nvPr/>
        </p:nvSpPr>
        <p:spPr>
          <a:xfrm>
            <a:off x="9449358" y="5295973"/>
            <a:ext cx="1982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Seid höflich und tolerant.</a:t>
            </a:r>
          </a:p>
        </p:txBody>
      </p:sp>
    </p:spTree>
    <p:extLst>
      <p:ext uri="{BB962C8B-B14F-4D97-AF65-F5344CB8AC3E}">
        <p14:creationId xmlns:p14="http://schemas.microsoft.com/office/powerpoint/2010/main" val="424997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7D5CDF3-A674-4FB3-B069-0CC5B4B7F970}"/>
              </a:ext>
            </a:extLst>
          </p:cNvPr>
          <p:cNvGrpSpPr/>
          <p:nvPr/>
        </p:nvGrpSpPr>
        <p:grpSpPr>
          <a:xfrm>
            <a:off x="0" y="1439418"/>
            <a:ext cx="652272" cy="3578352"/>
            <a:chOff x="0" y="1439418"/>
            <a:chExt cx="652272" cy="3578352"/>
          </a:xfrm>
        </p:grpSpPr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2845245F-D13A-43F0-B556-78D13F67DAE1}"/>
                </a:ext>
              </a:extLst>
            </p:cNvPr>
            <p:cNvGrpSpPr/>
            <p:nvPr/>
          </p:nvGrpSpPr>
          <p:grpSpPr>
            <a:xfrm rot="5400000">
              <a:off x="-1463040" y="2902458"/>
              <a:ext cx="3578352" cy="652272"/>
              <a:chOff x="5641848" y="2097024"/>
              <a:chExt cx="1871472" cy="1871472"/>
            </a:xfrm>
          </p:grpSpPr>
          <p:sp>
            <p:nvSpPr>
              <p:cNvPr id="38" name="Ellipse 10">
                <a:extLst>
                  <a:ext uri="{FF2B5EF4-FFF2-40B4-BE49-F238E27FC236}">
                    <a16:creationId xmlns:a16="http://schemas.microsoft.com/office/drawing/2014/main" id="{E5BAD89E-BD40-4589-A1D4-D58EAF710761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roundRect">
                <a:avLst/>
              </a:prstGeom>
              <a:solidFill>
                <a:srgbClr val="E7E8ED"/>
              </a:solidFill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39" name="Ellipse 11">
                <a:extLst>
                  <a:ext uri="{FF2B5EF4-FFF2-40B4-BE49-F238E27FC236}">
                    <a16:creationId xmlns:a16="http://schemas.microsoft.com/office/drawing/2014/main" id="{12747993-6741-404F-AC20-60611989A1E3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roundRect">
                <a:avLst/>
              </a:prstGeom>
              <a:solidFill>
                <a:srgbClr val="E7E8ED"/>
              </a:solidFill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E2E9F9EB-2037-4BED-BDEA-2F93F045B313}"/>
                </a:ext>
              </a:extLst>
            </p:cNvPr>
            <p:cNvSpPr txBox="1"/>
            <p:nvPr/>
          </p:nvSpPr>
          <p:spPr>
            <a:xfrm rot="5400000">
              <a:off x="-557976" y="3043927"/>
              <a:ext cx="1768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Regeln 5 - 8</a:t>
              </a: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91F48AC-D764-4558-8730-ECBC92509D33}"/>
              </a:ext>
            </a:extLst>
          </p:cNvPr>
          <p:cNvGrpSpPr/>
          <p:nvPr/>
        </p:nvGrpSpPr>
        <p:grpSpPr>
          <a:xfrm>
            <a:off x="3409561" y="155980"/>
            <a:ext cx="5428881" cy="979266"/>
            <a:chOff x="3409561" y="155980"/>
            <a:chExt cx="5428881" cy="979266"/>
          </a:xfrm>
        </p:grpSpPr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58500D0E-5C66-4A62-B8E0-362754D19641}"/>
                </a:ext>
              </a:extLst>
            </p:cNvPr>
            <p:cNvSpPr txBox="1"/>
            <p:nvPr/>
          </p:nvSpPr>
          <p:spPr>
            <a:xfrm>
              <a:off x="3865880" y="155980"/>
              <a:ext cx="4516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4000" spc="6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NETIQUETTE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AAA592EE-C17D-46A9-8BEA-DD1BB9C90CAD}"/>
                </a:ext>
              </a:extLst>
            </p:cNvPr>
            <p:cNvSpPr txBox="1"/>
            <p:nvPr/>
          </p:nvSpPr>
          <p:spPr>
            <a:xfrm>
              <a:off x="3409561" y="765914"/>
              <a:ext cx="54288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Nova" panose="020B0504020202020204" pitchFamily="34" charset="0"/>
                </a:rPr>
                <a:t>Regeln für soziale Kommunikation im Internet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1AA0356E-82D5-476F-8DD0-A9B78D4510DB}"/>
              </a:ext>
            </a:extLst>
          </p:cNvPr>
          <p:cNvGrpSpPr/>
          <p:nvPr/>
        </p:nvGrpSpPr>
        <p:grpSpPr>
          <a:xfrm>
            <a:off x="2215327" y="1566914"/>
            <a:ext cx="877824" cy="877824"/>
            <a:chOff x="2197549" y="3656076"/>
            <a:chExt cx="877824" cy="877824"/>
          </a:xfrm>
        </p:grpSpPr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F10185B6-F43F-4608-8393-E06B0FEDFD59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C5720351-749F-40A6-A3ED-A68D494320EE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6BD46699-6FDF-4E81-8EB5-ADA0480DF910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767D26F-F87B-4541-A945-CD0D635DFB95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5</a:t>
              </a: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B1E4177-C83F-4679-A573-1C1183FE25B0}"/>
              </a:ext>
            </a:extLst>
          </p:cNvPr>
          <p:cNvGrpSpPr/>
          <p:nvPr/>
        </p:nvGrpSpPr>
        <p:grpSpPr>
          <a:xfrm>
            <a:off x="1718120" y="2636795"/>
            <a:ext cx="1871472" cy="1871472"/>
            <a:chOff x="1718120" y="2636795"/>
            <a:chExt cx="1871472" cy="1871472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D6CF6A71-A884-4EC5-B142-EF355E2AA03C}"/>
                </a:ext>
              </a:extLst>
            </p:cNvPr>
            <p:cNvGrpSpPr/>
            <p:nvPr/>
          </p:nvGrpSpPr>
          <p:grpSpPr>
            <a:xfrm>
              <a:off x="1718120" y="2636795"/>
              <a:ext cx="1871472" cy="1871472"/>
              <a:chOff x="10116312" y="2493264"/>
              <a:chExt cx="1871472" cy="1871472"/>
            </a:xfrm>
          </p:grpSpPr>
          <p:grpSp>
            <p:nvGrpSpPr>
              <p:cNvPr id="21" name="Gruppieren 20">
                <a:extLst>
                  <a:ext uri="{FF2B5EF4-FFF2-40B4-BE49-F238E27FC236}">
                    <a16:creationId xmlns:a16="http://schemas.microsoft.com/office/drawing/2014/main" id="{B7DF5D2C-ACBC-40F6-810C-CAD0E94A72D6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22" name="Ellipse 21">
                  <a:extLst>
                    <a:ext uri="{FF2B5EF4-FFF2-40B4-BE49-F238E27FC236}">
                      <a16:creationId xmlns:a16="http://schemas.microsoft.com/office/drawing/2014/main" id="{1CE6F714-8B88-4182-B5A7-B24DAEEBF2BF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23" name="Ellipse 22">
                  <a:extLst>
                    <a:ext uri="{FF2B5EF4-FFF2-40B4-BE49-F238E27FC236}">
                      <a16:creationId xmlns:a16="http://schemas.microsoft.com/office/drawing/2014/main" id="{05934837-2E9F-4FAF-ADD9-35CC66EB19DC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24" name="Ellipse 23">
                <a:extLst>
                  <a:ext uri="{FF2B5EF4-FFF2-40B4-BE49-F238E27FC236}">
                    <a16:creationId xmlns:a16="http://schemas.microsoft.com/office/drawing/2014/main" id="{A3D5FABE-756C-4A0A-A215-CB9B00903A00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47" name="Grafik 46" descr="Boxhandschuh mit einfarbiger Füllung">
              <a:extLst>
                <a:ext uri="{FF2B5EF4-FFF2-40B4-BE49-F238E27FC236}">
                  <a16:creationId xmlns:a16="http://schemas.microsoft.com/office/drawing/2014/main" id="{6E1F3B94-6052-479B-AAF0-7978D4E91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196275" y="3115331"/>
              <a:ext cx="914400" cy="914400"/>
            </a:xfrm>
            <a:prstGeom prst="rect">
              <a:avLst/>
            </a:prstGeom>
          </p:spPr>
        </p:pic>
      </p:grpSp>
      <p:grpSp>
        <p:nvGrpSpPr>
          <p:cNvPr id="92" name="Gruppieren 91">
            <a:extLst>
              <a:ext uri="{FF2B5EF4-FFF2-40B4-BE49-F238E27FC236}">
                <a16:creationId xmlns:a16="http://schemas.microsoft.com/office/drawing/2014/main" id="{616D8305-32B6-4F4A-9C09-232154C39506}"/>
              </a:ext>
            </a:extLst>
          </p:cNvPr>
          <p:cNvGrpSpPr/>
          <p:nvPr/>
        </p:nvGrpSpPr>
        <p:grpSpPr>
          <a:xfrm>
            <a:off x="1716215" y="4722503"/>
            <a:ext cx="1982341" cy="1731719"/>
            <a:chOff x="5641848" y="2097024"/>
            <a:chExt cx="1871472" cy="1871472"/>
          </a:xfrm>
        </p:grpSpPr>
        <p:sp>
          <p:nvSpPr>
            <p:cNvPr id="93" name="Ellipse 10">
              <a:extLst>
                <a:ext uri="{FF2B5EF4-FFF2-40B4-BE49-F238E27FC236}">
                  <a16:creationId xmlns:a16="http://schemas.microsoft.com/office/drawing/2014/main" id="{4E2DC411-F971-4D5E-9A36-CF7D8886B3FD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4" name="Ellipse 11">
              <a:extLst>
                <a:ext uri="{FF2B5EF4-FFF2-40B4-BE49-F238E27FC236}">
                  <a16:creationId xmlns:a16="http://schemas.microsoft.com/office/drawing/2014/main" id="{4EA4F6A8-1928-4DD4-AF73-BC554903720D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48" name="Textfeld 47">
            <a:extLst>
              <a:ext uri="{FF2B5EF4-FFF2-40B4-BE49-F238E27FC236}">
                <a16:creationId xmlns:a16="http://schemas.microsoft.com/office/drawing/2014/main" id="{F5743904-5D73-4CAE-A60C-5D29CF638DBE}"/>
              </a:ext>
            </a:extLst>
          </p:cNvPr>
          <p:cNvSpPr txBox="1"/>
          <p:nvPr/>
        </p:nvSpPr>
        <p:spPr>
          <a:xfrm>
            <a:off x="1769747" y="480791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5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74462AC-8D59-4FAA-A5A0-04B96525093B}"/>
              </a:ext>
            </a:extLst>
          </p:cNvPr>
          <p:cNvSpPr txBox="1"/>
          <p:nvPr/>
        </p:nvSpPr>
        <p:spPr>
          <a:xfrm>
            <a:off x="1685172" y="5239140"/>
            <a:ext cx="19823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Keine verbalen Attacken, Schimpfwörter, Beleidigungen, usw.</a:t>
            </a:r>
          </a:p>
        </p:txBody>
      </p: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CE64F1BA-2CC0-4938-AF39-E26D2818A8D6}"/>
              </a:ext>
            </a:extLst>
          </p:cNvPr>
          <p:cNvGrpSpPr/>
          <p:nvPr/>
        </p:nvGrpSpPr>
        <p:grpSpPr>
          <a:xfrm>
            <a:off x="4790758" y="1573656"/>
            <a:ext cx="877824" cy="877824"/>
            <a:chOff x="2197549" y="3656076"/>
            <a:chExt cx="877824" cy="877824"/>
          </a:xfrm>
        </p:grpSpPr>
        <p:grpSp>
          <p:nvGrpSpPr>
            <p:cNvPr id="56" name="Gruppieren 55">
              <a:extLst>
                <a:ext uri="{FF2B5EF4-FFF2-40B4-BE49-F238E27FC236}">
                  <a16:creationId xmlns:a16="http://schemas.microsoft.com/office/drawing/2014/main" id="{FBB58C67-A77C-4289-9529-3A34754737A3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EB9C4D83-8F9B-4643-AD86-CA61EACEA474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0567F687-B9FF-4889-8B9D-7191731DB8DB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3D97A6BF-917C-4297-A5AC-49B40332D191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6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353CA92-FF89-43BF-AAF8-0FC23BA13775}"/>
              </a:ext>
            </a:extLst>
          </p:cNvPr>
          <p:cNvGrpSpPr/>
          <p:nvPr/>
        </p:nvGrpSpPr>
        <p:grpSpPr>
          <a:xfrm>
            <a:off x="4293551" y="2648475"/>
            <a:ext cx="1871472" cy="1871472"/>
            <a:chOff x="4324422" y="2658306"/>
            <a:chExt cx="1871472" cy="1871472"/>
          </a:xfrm>
        </p:grpSpPr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0F935DA0-0696-4F5D-B5EB-AA205F2B0975}"/>
                </a:ext>
              </a:extLst>
            </p:cNvPr>
            <p:cNvGrpSpPr/>
            <p:nvPr/>
          </p:nvGrpSpPr>
          <p:grpSpPr>
            <a:xfrm>
              <a:off x="4324422" y="2658306"/>
              <a:ext cx="1871472" cy="1871472"/>
              <a:chOff x="10116312" y="2493264"/>
              <a:chExt cx="1871472" cy="1871472"/>
            </a:xfrm>
          </p:grpSpPr>
          <p:grpSp>
            <p:nvGrpSpPr>
              <p:cNvPr id="60" name="Gruppieren 59">
                <a:extLst>
                  <a:ext uri="{FF2B5EF4-FFF2-40B4-BE49-F238E27FC236}">
                    <a16:creationId xmlns:a16="http://schemas.microsoft.com/office/drawing/2014/main" id="{1BEF1EF0-7A5F-4461-B6BC-9AF4E1A2BA1E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62" name="Ellipse 61">
                  <a:extLst>
                    <a:ext uri="{FF2B5EF4-FFF2-40B4-BE49-F238E27FC236}">
                      <a16:creationId xmlns:a16="http://schemas.microsoft.com/office/drawing/2014/main" id="{8DCEFE8B-70D2-4C4A-B271-21BB9AF55F66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63" name="Ellipse 62">
                  <a:extLst>
                    <a:ext uri="{FF2B5EF4-FFF2-40B4-BE49-F238E27FC236}">
                      <a16:creationId xmlns:a16="http://schemas.microsoft.com/office/drawing/2014/main" id="{2B9BB5A1-5630-4555-8F71-62DB30E0B4F3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B893A1DE-D0D7-465B-AF0A-C7C68F4C00CB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53" name="Grafik 52" descr="Daumen hoch-Zeichen mit einfarbiger Füllung">
              <a:extLst>
                <a:ext uri="{FF2B5EF4-FFF2-40B4-BE49-F238E27FC236}">
                  <a16:creationId xmlns:a16="http://schemas.microsoft.com/office/drawing/2014/main" id="{09DFAF3F-D54D-447D-8EEB-3BE0A140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802577" y="3136842"/>
              <a:ext cx="914400" cy="914400"/>
            </a:xfrm>
            <a:prstGeom prst="rect">
              <a:avLst/>
            </a:prstGeom>
          </p:spPr>
        </p:pic>
      </p:grp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DDF4A1DA-D004-4E49-B68B-E0756CBDE12B}"/>
              </a:ext>
            </a:extLst>
          </p:cNvPr>
          <p:cNvGrpSpPr/>
          <p:nvPr/>
        </p:nvGrpSpPr>
        <p:grpSpPr>
          <a:xfrm>
            <a:off x="4327968" y="4722502"/>
            <a:ext cx="1982341" cy="1731719"/>
            <a:chOff x="5641848" y="2097024"/>
            <a:chExt cx="1871472" cy="1871472"/>
          </a:xfrm>
        </p:grpSpPr>
        <p:sp>
          <p:nvSpPr>
            <p:cNvPr id="96" name="Ellipse 10">
              <a:extLst>
                <a:ext uri="{FF2B5EF4-FFF2-40B4-BE49-F238E27FC236}">
                  <a16:creationId xmlns:a16="http://schemas.microsoft.com/office/drawing/2014/main" id="{E893C4D4-85EC-45FD-9035-C09EB3F980F7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7" name="Ellipse 11">
              <a:extLst>
                <a:ext uri="{FF2B5EF4-FFF2-40B4-BE49-F238E27FC236}">
                  <a16:creationId xmlns:a16="http://schemas.microsoft.com/office/drawing/2014/main" id="{53EA3556-85EE-4418-A26F-15ED2C9A6298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54" name="Textfeld 53">
            <a:extLst>
              <a:ext uri="{FF2B5EF4-FFF2-40B4-BE49-F238E27FC236}">
                <a16:creationId xmlns:a16="http://schemas.microsoft.com/office/drawing/2014/main" id="{2C6175BF-21FE-4475-9362-93E32C3FBBA1}"/>
              </a:ext>
            </a:extLst>
          </p:cNvPr>
          <p:cNvSpPr txBox="1"/>
          <p:nvPr/>
        </p:nvSpPr>
        <p:spPr>
          <a:xfrm>
            <a:off x="4412539" y="482967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6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BA82D6B0-3B64-4144-8515-FF4A6B394E7F}"/>
              </a:ext>
            </a:extLst>
          </p:cNvPr>
          <p:cNvSpPr txBox="1"/>
          <p:nvPr/>
        </p:nvSpPr>
        <p:spPr>
          <a:xfrm>
            <a:off x="4305480" y="5416329"/>
            <a:ext cx="1982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„Danke“ sagen schadet keinem.</a:t>
            </a:r>
          </a:p>
        </p:txBody>
      </p: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EF4E5F96-34BC-46CC-9C8F-F3F1D2C53B9D}"/>
              </a:ext>
            </a:extLst>
          </p:cNvPr>
          <p:cNvGrpSpPr/>
          <p:nvPr/>
        </p:nvGrpSpPr>
        <p:grpSpPr>
          <a:xfrm>
            <a:off x="7366189" y="1580398"/>
            <a:ext cx="877824" cy="877824"/>
            <a:chOff x="2197549" y="3656076"/>
            <a:chExt cx="877824" cy="877824"/>
          </a:xfrm>
        </p:grpSpPr>
        <p:grpSp>
          <p:nvGrpSpPr>
            <p:cNvPr id="70" name="Gruppieren 69">
              <a:extLst>
                <a:ext uri="{FF2B5EF4-FFF2-40B4-BE49-F238E27FC236}">
                  <a16:creationId xmlns:a16="http://schemas.microsoft.com/office/drawing/2014/main" id="{90FF76DC-13AE-4272-99A6-942DA8AA165D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10833FAC-BA03-495A-A93D-F221C9494D60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E4EC6F2B-DC09-4406-A347-79F42725EF99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C00A20A6-3014-4C51-9568-4D5B7AE75FE2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7</a:t>
              </a:r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A387AC0-134B-4A13-8395-52052056D98D}"/>
              </a:ext>
            </a:extLst>
          </p:cNvPr>
          <p:cNvGrpSpPr/>
          <p:nvPr/>
        </p:nvGrpSpPr>
        <p:grpSpPr>
          <a:xfrm>
            <a:off x="6868982" y="2660155"/>
            <a:ext cx="1871472" cy="1871472"/>
            <a:chOff x="6847140" y="2863490"/>
            <a:chExt cx="1871472" cy="1871472"/>
          </a:xfrm>
        </p:grpSpPr>
        <p:grpSp>
          <p:nvGrpSpPr>
            <p:cNvPr id="65" name="Gruppieren 64">
              <a:extLst>
                <a:ext uri="{FF2B5EF4-FFF2-40B4-BE49-F238E27FC236}">
                  <a16:creationId xmlns:a16="http://schemas.microsoft.com/office/drawing/2014/main" id="{0D249FF7-0F03-45C1-9383-3D887682D295}"/>
                </a:ext>
              </a:extLst>
            </p:cNvPr>
            <p:cNvGrpSpPr/>
            <p:nvPr/>
          </p:nvGrpSpPr>
          <p:grpSpPr>
            <a:xfrm>
              <a:off x="6847140" y="2863490"/>
              <a:ext cx="1871472" cy="1871472"/>
              <a:chOff x="10116312" y="2493264"/>
              <a:chExt cx="1871472" cy="1871472"/>
            </a:xfrm>
          </p:grpSpPr>
          <p:grpSp>
            <p:nvGrpSpPr>
              <p:cNvPr id="74" name="Gruppieren 73">
                <a:extLst>
                  <a:ext uri="{FF2B5EF4-FFF2-40B4-BE49-F238E27FC236}">
                    <a16:creationId xmlns:a16="http://schemas.microsoft.com/office/drawing/2014/main" id="{3299548B-8971-47A6-ADC9-A3E2A1FE87C5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0D814C03-074A-4E2C-B85A-BF9B1F62F985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77" name="Ellipse 76">
                  <a:extLst>
                    <a:ext uri="{FF2B5EF4-FFF2-40B4-BE49-F238E27FC236}">
                      <a16:creationId xmlns:a16="http://schemas.microsoft.com/office/drawing/2014/main" id="{ADC4F815-D2D5-4B70-98F5-C94DDDC2681C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75" name="Ellipse 74">
                <a:extLst>
                  <a:ext uri="{FF2B5EF4-FFF2-40B4-BE49-F238E27FC236}">
                    <a16:creationId xmlns:a16="http://schemas.microsoft.com/office/drawing/2014/main" id="{A8839A79-27BD-4CA2-ACD2-492A97FCB351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67" name="Grafik 66" descr="Geballte Faust mit einfarbiger Füllung">
              <a:extLst>
                <a:ext uri="{FF2B5EF4-FFF2-40B4-BE49-F238E27FC236}">
                  <a16:creationId xmlns:a16="http://schemas.microsoft.com/office/drawing/2014/main" id="{6763D364-0DB5-478B-95D9-8D9E44D71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325295" y="3342026"/>
              <a:ext cx="914400" cy="914400"/>
            </a:xfrm>
            <a:prstGeom prst="rect">
              <a:avLst/>
            </a:prstGeom>
          </p:spPr>
        </p:pic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A5DEBFCA-190D-4E2C-A1A1-BE667E271D06}"/>
              </a:ext>
            </a:extLst>
          </p:cNvPr>
          <p:cNvGrpSpPr/>
          <p:nvPr/>
        </p:nvGrpSpPr>
        <p:grpSpPr>
          <a:xfrm>
            <a:off x="6956831" y="4684899"/>
            <a:ext cx="1982341" cy="1731719"/>
            <a:chOff x="5641848" y="2097024"/>
            <a:chExt cx="1871472" cy="1871472"/>
          </a:xfrm>
        </p:grpSpPr>
        <p:sp>
          <p:nvSpPr>
            <p:cNvPr id="99" name="Ellipse 10">
              <a:extLst>
                <a:ext uri="{FF2B5EF4-FFF2-40B4-BE49-F238E27FC236}">
                  <a16:creationId xmlns:a16="http://schemas.microsoft.com/office/drawing/2014/main" id="{930C8196-40DB-40B2-A711-66A7A593EE7E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0" name="Ellipse 11">
              <a:extLst>
                <a:ext uri="{FF2B5EF4-FFF2-40B4-BE49-F238E27FC236}">
                  <a16:creationId xmlns:a16="http://schemas.microsoft.com/office/drawing/2014/main" id="{B9BAD3CE-F9DE-401D-8327-29356C51FD8E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68" name="Textfeld 67">
            <a:extLst>
              <a:ext uri="{FF2B5EF4-FFF2-40B4-BE49-F238E27FC236}">
                <a16:creationId xmlns:a16="http://schemas.microsoft.com/office/drawing/2014/main" id="{09284C31-4B79-440F-955D-FF0409A1C9E1}"/>
              </a:ext>
            </a:extLst>
          </p:cNvPr>
          <p:cNvSpPr txBox="1"/>
          <p:nvPr/>
        </p:nvSpPr>
        <p:spPr>
          <a:xfrm>
            <a:off x="7046047" y="478615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7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ECE92DC-6DD7-4D52-BC45-A28576E4BE51}"/>
              </a:ext>
            </a:extLst>
          </p:cNvPr>
          <p:cNvSpPr txBox="1"/>
          <p:nvPr/>
        </p:nvSpPr>
        <p:spPr>
          <a:xfrm>
            <a:off x="6948275" y="5189847"/>
            <a:ext cx="198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KEINE Diskriminierung, sexistische oder rassistische Sprüche.</a:t>
            </a:r>
          </a:p>
        </p:txBody>
      </p: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A84DEACD-8A20-4A89-A7EC-3A7A2DFD7B89}"/>
              </a:ext>
            </a:extLst>
          </p:cNvPr>
          <p:cNvGrpSpPr/>
          <p:nvPr/>
        </p:nvGrpSpPr>
        <p:grpSpPr>
          <a:xfrm>
            <a:off x="9941620" y="1587141"/>
            <a:ext cx="877824" cy="877824"/>
            <a:chOff x="2197549" y="3656076"/>
            <a:chExt cx="877824" cy="877824"/>
          </a:xfrm>
        </p:grpSpPr>
        <p:grpSp>
          <p:nvGrpSpPr>
            <p:cNvPr id="84" name="Gruppieren 83">
              <a:extLst>
                <a:ext uri="{FF2B5EF4-FFF2-40B4-BE49-F238E27FC236}">
                  <a16:creationId xmlns:a16="http://schemas.microsoft.com/office/drawing/2014/main" id="{96E76AA5-1840-4115-8ACA-B0576B7D8647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86" name="Ellipse 85">
                <a:extLst>
                  <a:ext uri="{FF2B5EF4-FFF2-40B4-BE49-F238E27FC236}">
                    <a16:creationId xmlns:a16="http://schemas.microsoft.com/office/drawing/2014/main" id="{F846376B-2D21-4DED-9428-CB02FEA77935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87" name="Ellipse 86">
                <a:extLst>
                  <a:ext uri="{FF2B5EF4-FFF2-40B4-BE49-F238E27FC236}">
                    <a16:creationId xmlns:a16="http://schemas.microsoft.com/office/drawing/2014/main" id="{0C12D6D7-EE97-4C5A-AF3B-08380B2BB581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BC5735B8-E546-460A-9D31-A02B4431A9AD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8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03C54A8-B3B7-49D0-9F9F-1C58542D27BD}"/>
              </a:ext>
            </a:extLst>
          </p:cNvPr>
          <p:cNvGrpSpPr/>
          <p:nvPr/>
        </p:nvGrpSpPr>
        <p:grpSpPr>
          <a:xfrm>
            <a:off x="9444413" y="2671836"/>
            <a:ext cx="1871472" cy="1871472"/>
            <a:chOff x="9444796" y="2863490"/>
            <a:chExt cx="1871472" cy="1871472"/>
          </a:xfrm>
        </p:grpSpPr>
        <p:grpSp>
          <p:nvGrpSpPr>
            <p:cNvPr id="79" name="Gruppieren 78">
              <a:extLst>
                <a:ext uri="{FF2B5EF4-FFF2-40B4-BE49-F238E27FC236}">
                  <a16:creationId xmlns:a16="http://schemas.microsoft.com/office/drawing/2014/main" id="{E7BCB793-24AC-4DCD-8AD5-6F5D910A236F}"/>
                </a:ext>
              </a:extLst>
            </p:cNvPr>
            <p:cNvGrpSpPr/>
            <p:nvPr/>
          </p:nvGrpSpPr>
          <p:grpSpPr>
            <a:xfrm>
              <a:off x="9444796" y="2863490"/>
              <a:ext cx="1871472" cy="1871472"/>
              <a:chOff x="10116312" y="2493264"/>
              <a:chExt cx="1871472" cy="1871472"/>
            </a:xfrm>
          </p:grpSpPr>
          <p:grpSp>
            <p:nvGrpSpPr>
              <p:cNvPr id="88" name="Gruppieren 87">
                <a:extLst>
                  <a:ext uri="{FF2B5EF4-FFF2-40B4-BE49-F238E27FC236}">
                    <a16:creationId xmlns:a16="http://schemas.microsoft.com/office/drawing/2014/main" id="{6FD62AC6-43CA-4A75-BB5C-39EF5936744F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90" name="Ellipse 89">
                  <a:extLst>
                    <a:ext uri="{FF2B5EF4-FFF2-40B4-BE49-F238E27FC236}">
                      <a16:creationId xmlns:a16="http://schemas.microsoft.com/office/drawing/2014/main" id="{80A4C2FF-2322-4D9F-967C-79BF127105B1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91" name="Ellipse 90">
                  <a:extLst>
                    <a:ext uri="{FF2B5EF4-FFF2-40B4-BE49-F238E27FC236}">
                      <a16:creationId xmlns:a16="http://schemas.microsoft.com/office/drawing/2014/main" id="{53181E25-461E-4672-B0F3-EFA84AA6B6D9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89" name="Ellipse 88">
                <a:extLst>
                  <a:ext uri="{FF2B5EF4-FFF2-40B4-BE49-F238E27FC236}">
                    <a16:creationId xmlns:a16="http://schemas.microsoft.com/office/drawing/2014/main" id="{22AE0DC6-6E1A-4B4F-909C-200B6384704C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81" name="Grafik 80" descr="Cloud mit einfarbiger Füllung">
              <a:extLst>
                <a:ext uri="{FF2B5EF4-FFF2-40B4-BE49-F238E27FC236}">
                  <a16:creationId xmlns:a16="http://schemas.microsoft.com/office/drawing/2014/main" id="{82E8E3BE-D0EE-464F-B934-5338238B9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9922951" y="3342026"/>
              <a:ext cx="914400" cy="914400"/>
            </a:xfrm>
            <a:prstGeom prst="rect">
              <a:avLst/>
            </a:prstGeom>
          </p:spPr>
        </p:pic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D1051C3D-9306-4EC1-BEE2-CA9409B42218}"/>
              </a:ext>
            </a:extLst>
          </p:cNvPr>
          <p:cNvGrpSpPr/>
          <p:nvPr/>
        </p:nvGrpSpPr>
        <p:grpSpPr>
          <a:xfrm>
            <a:off x="9388597" y="4684898"/>
            <a:ext cx="1982341" cy="1731719"/>
            <a:chOff x="5641848" y="2097024"/>
            <a:chExt cx="1871472" cy="1871472"/>
          </a:xfrm>
        </p:grpSpPr>
        <p:sp>
          <p:nvSpPr>
            <p:cNvPr id="102" name="Ellipse 10">
              <a:extLst>
                <a:ext uri="{FF2B5EF4-FFF2-40B4-BE49-F238E27FC236}">
                  <a16:creationId xmlns:a16="http://schemas.microsoft.com/office/drawing/2014/main" id="{F4F221FD-432A-428C-B8E7-97AAC6D618D3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3" name="Ellipse 11">
              <a:extLst>
                <a:ext uri="{FF2B5EF4-FFF2-40B4-BE49-F238E27FC236}">
                  <a16:creationId xmlns:a16="http://schemas.microsoft.com/office/drawing/2014/main" id="{E375AAE0-60E1-428D-AA3A-285912697C99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82" name="Textfeld 81">
            <a:extLst>
              <a:ext uri="{FF2B5EF4-FFF2-40B4-BE49-F238E27FC236}">
                <a16:creationId xmlns:a16="http://schemas.microsoft.com/office/drawing/2014/main" id="{5D415DDD-5268-4E16-9379-0B99BB0E9F2A}"/>
              </a:ext>
            </a:extLst>
          </p:cNvPr>
          <p:cNvSpPr txBox="1"/>
          <p:nvPr/>
        </p:nvSpPr>
        <p:spPr>
          <a:xfrm>
            <a:off x="9538141" y="4820515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8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19C5C84-C22B-47EB-81FC-160ED59B2A13}"/>
              </a:ext>
            </a:extLst>
          </p:cNvPr>
          <p:cNvSpPr txBox="1"/>
          <p:nvPr/>
        </p:nvSpPr>
        <p:spPr>
          <a:xfrm>
            <a:off x="9444413" y="5312957"/>
            <a:ext cx="1982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Keine persönlichen Daten veröffentlichen.</a:t>
            </a:r>
          </a:p>
        </p:txBody>
      </p:sp>
    </p:spTree>
    <p:extLst>
      <p:ext uri="{BB962C8B-B14F-4D97-AF65-F5344CB8AC3E}">
        <p14:creationId xmlns:p14="http://schemas.microsoft.com/office/powerpoint/2010/main" val="208464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37D5CDF3-A674-4FB3-B069-0CC5B4B7F970}"/>
              </a:ext>
            </a:extLst>
          </p:cNvPr>
          <p:cNvGrpSpPr/>
          <p:nvPr/>
        </p:nvGrpSpPr>
        <p:grpSpPr>
          <a:xfrm>
            <a:off x="0" y="1439418"/>
            <a:ext cx="652272" cy="3578352"/>
            <a:chOff x="0" y="1439418"/>
            <a:chExt cx="652272" cy="3578352"/>
          </a:xfrm>
        </p:grpSpPr>
        <p:grpSp>
          <p:nvGrpSpPr>
            <p:cNvPr id="37" name="Gruppieren 36">
              <a:extLst>
                <a:ext uri="{FF2B5EF4-FFF2-40B4-BE49-F238E27FC236}">
                  <a16:creationId xmlns:a16="http://schemas.microsoft.com/office/drawing/2014/main" id="{2845245F-D13A-43F0-B556-78D13F67DAE1}"/>
                </a:ext>
              </a:extLst>
            </p:cNvPr>
            <p:cNvGrpSpPr/>
            <p:nvPr/>
          </p:nvGrpSpPr>
          <p:grpSpPr>
            <a:xfrm rot="5400000">
              <a:off x="-1463040" y="2902458"/>
              <a:ext cx="3578352" cy="652272"/>
              <a:chOff x="5641848" y="2097024"/>
              <a:chExt cx="1871472" cy="1871472"/>
            </a:xfrm>
          </p:grpSpPr>
          <p:sp>
            <p:nvSpPr>
              <p:cNvPr id="38" name="Ellipse 10">
                <a:extLst>
                  <a:ext uri="{FF2B5EF4-FFF2-40B4-BE49-F238E27FC236}">
                    <a16:creationId xmlns:a16="http://schemas.microsoft.com/office/drawing/2014/main" id="{E5BAD89E-BD40-4589-A1D4-D58EAF710761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roundRect">
                <a:avLst/>
              </a:prstGeom>
              <a:solidFill>
                <a:srgbClr val="E7E8ED"/>
              </a:solidFill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39" name="Ellipse 11">
                <a:extLst>
                  <a:ext uri="{FF2B5EF4-FFF2-40B4-BE49-F238E27FC236}">
                    <a16:creationId xmlns:a16="http://schemas.microsoft.com/office/drawing/2014/main" id="{12747993-6741-404F-AC20-60611989A1E3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roundRect">
                <a:avLst/>
              </a:prstGeom>
              <a:solidFill>
                <a:srgbClr val="E7E8ED"/>
              </a:solidFill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E2E9F9EB-2037-4BED-BDEA-2F93F045B313}"/>
                </a:ext>
              </a:extLst>
            </p:cNvPr>
            <p:cNvSpPr txBox="1"/>
            <p:nvPr/>
          </p:nvSpPr>
          <p:spPr>
            <a:xfrm rot="5400000">
              <a:off x="-557976" y="3043927"/>
              <a:ext cx="1768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Regeln 9 - 12</a:t>
              </a: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891F48AC-D764-4558-8730-ECBC92509D33}"/>
              </a:ext>
            </a:extLst>
          </p:cNvPr>
          <p:cNvGrpSpPr/>
          <p:nvPr/>
        </p:nvGrpSpPr>
        <p:grpSpPr>
          <a:xfrm>
            <a:off x="3409561" y="155980"/>
            <a:ext cx="5428881" cy="979266"/>
            <a:chOff x="3409561" y="155980"/>
            <a:chExt cx="5428881" cy="979266"/>
          </a:xfrm>
        </p:grpSpPr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58500D0E-5C66-4A62-B8E0-362754D19641}"/>
                </a:ext>
              </a:extLst>
            </p:cNvPr>
            <p:cNvSpPr txBox="1"/>
            <p:nvPr/>
          </p:nvSpPr>
          <p:spPr>
            <a:xfrm>
              <a:off x="3865880" y="155980"/>
              <a:ext cx="4516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4000" spc="600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NETIQUETTE</a:t>
              </a:r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AAA592EE-C17D-46A9-8BEA-DD1BB9C90CAD}"/>
                </a:ext>
              </a:extLst>
            </p:cNvPr>
            <p:cNvSpPr txBox="1"/>
            <p:nvPr/>
          </p:nvSpPr>
          <p:spPr>
            <a:xfrm>
              <a:off x="3409561" y="765914"/>
              <a:ext cx="54288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Nova" panose="020B0504020202020204" pitchFamily="34" charset="0"/>
                </a:rPr>
                <a:t>Regeln für soziale Kommunikation im Internet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1AA0356E-82D5-476F-8DD0-A9B78D4510DB}"/>
              </a:ext>
            </a:extLst>
          </p:cNvPr>
          <p:cNvGrpSpPr/>
          <p:nvPr/>
        </p:nvGrpSpPr>
        <p:grpSpPr>
          <a:xfrm>
            <a:off x="2215327" y="1566914"/>
            <a:ext cx="877824" cy="877824"/>
            <a:chOff x="2197549" y="3656076"/>
            <a:chExt cx="877824" cy="877824"/>
          </a:xfrm>
        </p:grpSpPr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F10185B6-F43F-4608-8393-E06B0FEDFD59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C5720351-749F-40A6-A3ED-A68D494320EE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6BD46699-6FDF-4E81-8EB5-ADA0480DF910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5767D26F-F87B-4541-A945-CD0D635DFB95}"/>
                </a:ext>
              </a:extLst>
            </p:cNvPr>
            <p:cNvSpPr txBox="1"/>
            <p:nvPr/>
          </p:nvSpPr>
          <p:spPr>
            <a:xfrm>
              <a:off x="2474917" y="3910322"/>
              <a:ext cx="32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9</a:t>
              </a: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B1E4177-C83F-4679-A573-1C1183FE25B0}"/>
              </a:ext>
            </a:extLst>
          </p:cNvPr>
          <p:cNvGrpSpPr/>
          <p:nvPr/>
        </p:nvGrpSpPr>
        <p:grpSpPr>
          <a:xfrm>
            <a:off x="1718120" y="2636795"/>
            <a:ext cx="1871472" cy="1871472"/>
            <a:chOff x="1718120" y="2636795"/>
            <a:chExt cx="1871472" cy="1871472"/>
          </a:xfrm>
        </p:grpSpPr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D6CF6A71-A884-4EC5-B142-EF355E2AA03C}"/>
                </a:ext>
              </a:extLst>
            </p:cNvPr>
            <p:cNvGrpSpPr/>
            <p:nvPr/>
          </p:nvGrpSpPr>
          <p:grpSpPr>
            <a:xfrm>
              <a:off x="1718120" y="2636795"/>
              <a:ext cx="1871472" cy="1871472"/>
              <a:chOff x="10116312" y="2493264"/>
              <a:chExt cx="1871472" cy="1871472"/>
            </a:xfrm>
          </p:grpSpPr>
          <p:grpSp>
            <p:nvGrpSpPr>
              <p:cNvPr id="21" name="Gruppieren 20">
                <a:extLst>
                  <a:ext uri="{FF2B5EF4-FFF2-40B4-BE49-F238E27FC236}">
                    <a16:creationId xmlns:a16="http://schemas.microsoft.com/office/drawing/2014/main" id="{B7DF5D2C-ACBC-40F6-810C-CAD0E94A72D6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22" name="Ellipse 21">
                  <a:extLst>
                    <a:ext uri="{FF2B5EF4-FFF2-40B4-BE49-F238E27FC236}">
                      <a16:creationId xmlns:a16="http://schemas.microsoft.com/office/drawing/2014/main" id="{1CE6F714-8B88-4182-B5A7-B24DAEEBF2BF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23" name="Ellipse 22">
                  <a:extLst>
                    <a:ext uri="{FF2B5EF4-FFF2-40B4-BE49-F238E27FC236}">
                      <a16:creationId xmlns:a16="http://schemas.microsoft.com/office/drawing/2014/main" id="{05934837-2E9F-4FAF-ADD9-35CC66EB19DC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24" name="Ellipse 23">
                <a:extLst>
                  <a:ext uri="{FF2B5EF4-FFF2-40B4-BE49-F238E27FC236}">
                    <a16:creationId xmlns:a16="http://schemas.microsoft.com/office/drawing/2014/main" id="{A3D5FABE-756C-4A0A-A215-CB9B00903A00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47" name="Grafik 46" descr="Chatblase mit einfarbiger Füllung">
              <a:extLst>
                <a:ext uri="{FF2B5EF4-FFF2-40B4-BE49-F238E27FC236}">
                  <a16:creationId xmlns:a16="http://schemas.microsoft.com/office/drawing/2014/main" id="{6E1F3B94-6052-479B-AAF0-7978D4E91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>
            <a:xfrm>
              <a:off x="2196275" y="3115331"/>
              <a:ext cx="914400" cy="914400"/>
            </a:xfrm>
            <a:prstGeom prst="rect">
              <a:avLst/>
            </a:prstGeom>
          </p:spPr>
        </p:pic>
      </p:grpSp>
      <p:grpSp>
        <p:nvGrpSpPr>
          <p:cNvPr id="92" name="Gruppieren 91">
            <a:extLst>
              <a:ext uri="{FF2B5EF4-FFF2-40B4-BE49-F238E27FC236}">
                <a16:creationId xmlns:a16="http://schemas.microsoft.com/office/drawing/2014/main" id="{616D8305-32B6-4F4A-9C09-232154C39506}"/>
              </a:ext>
            </a:extLst>
          </p:cNvPr>
          <p:cNvGrpSpPr/>
          <p:nvPr/>
        </p:nvGrpSpPr>
        <p:grpSpPr>
          <a:xfrm>
            <a:off x="1716215" y="4722503"/>
            <a:ext cx="1982341" cy="1731719"/>
            <a:chOff x="5641848" y="2097024"/>
            <a:chExt cx="1871472" cy="1871472"/>
          </a:xfrm>
        </p:grpSpPr>
        <p:sp>
          <p:nvSpPr>
            <p:cNvPr id="93" name="Ellipse 10">
              <a:extLst>
                <a:ext uri="{FF2B5EF4-FFF2-40B4-BE49-F238E27FC236}">
                  <a16:creationId xmlns:a16="http://schemas.microsoft.com/office/drawing/2014/main" id="{4E2DC411-F971-4D5E-9A36-CF7D8886B3FD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4" name="Ellipse 11">
              <a:extLst>
                <a:ext uri="{FF2B5EF4-FFF2-40B4-BE49-F238E27FC236}">
                  <a16:creationId xmlns:a16="http://schemas.microsoft.com/office/drawing/2014/main" id="{4EA4F6A8-1928-4DD4-AF73-BC554903720D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48" name="Textfeld 47">
            <a:extLst>
              <a:ext uri="{FF2B5EF4-FFF2-40B4-BE49-F238E27FC236}">
                <a16:creationId xmlns:a16="http://schemas.microsoft.com/office/drawing/2014/main" id="{F5743904-5D73-4CAE-A60C-5D29CF638DBE}"/>
              </a:ext>
            </a:extLst>
          </p:cNvPr>
          <p:cNvSpPr txBox="1"/>
          <p:nvPr/>
        </p:nvSpPr>
        <p:spPr>
          <a:xfrm>
            <a:off x="1769747" y="480791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9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74462AC-8D59-4FAA-A5A0-04B96525093B}"/>
              </a:ext>
            </a:extLst>
          </p:cNvPr>
          <p:cNvSpPr txBox="1"/>
          <p:nvPr/>
        </p:nvSpPr>
        <p:spPr>
          <a:xfrm>
            <a:off x="1685172" y="5332175"/>
            <a:ext cx="1982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Texte kurzhalten.</a:t>
            </a:r>
          </a:p>
        </p:txBody>
      </p: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CE64F1BA-2CC0-4938-AF39-E26D2818A8D6}"/>
              </a:ext>
            </a:extLst>
          </p:cNvPr>
          <p:cNvGrpSpPr/>
          <p:nvPr/>
        </p:nvGrpSpPr>
        <p:grpSpPr>
          <a:xfrm>
            <a:off x="4790758" y="1573656"/>
            <a:ext cx="877824" cy="877824"/>
            <a:chOff x="2197549" y="3656076"/>
            <a:chExt cx="877824" cy="877824"/>
          </a:xfrm>
        </p:grpSpPr>
        <p:grpSp>
          <p:nvGrpSpPr>
            <p:cNvPr id="56" name="Gruppieren 55">
              <a:extLst>
                <a:ext uri="{FF2B5EF4-FFF2-40B4-BE49-F238E27FC236}">
                  <a16:creationId xmlns:a16="http://schemas.microsoft.com/office/drawing/2014/main" id="{FBB58C67-A77C-4289-9529-3A34754737A3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EB9C4D83-8F9B-4643-AD86-CA61EACEA474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0567F687-B9FF-4889-8B9D-7191731DB8DB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3D97A6BF-917C-4297-A5AC-49B40332D191}"/>
                </a:ext>
              </a:extLst>
            </p:cNvPr>
            <p:cNvSpPr txBox="1"/>
            <p:nvPr/>
          </p:nvSpPr>
          <p:spPr>
            <a:xfrm>
              <a:off x="2394134" y="3902620"/>
              <a:ext cx="483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10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353CA92-FF89-43BF-AAF8-0FC23BA13775}"/>
              </a:ext>
            </a:extLst>
          </p:cNvPr>
          <p:cNvGrpSpPr/>
          <p:nvPr/>
        </p:nvGrpSpPr>
        <p:grpSpPr>
          <a:xfrm>
            <a:off x="4293551" y="2648475"/>
            <a:ext cx="1871472" cy="1871472"/>
            <a:chOff x="4324422" y="2658306"/>
            <a:chExt cx="1871472" cy="1871472"/>
          </a:xfrm>
        </p:grpSpPr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0F935DA0-0696-4F5D-B5EB-AA205F2B0975}"/>
                </a:ext>
              </a:extLst>
            </p:cNvPr>
            <p:cNvGrpSpPr/>
            <p:nvPr/>
          </p:nvGrpSpPr>
          <p:grpSpPr>
            <a:xfrm>
              <a:off x="4324422" y="2658306"/>
              <a:ext cx="1871472" cy="1871472"/>
              <a:chOff x="10116312" y="2493264"/>
              <a:chExt cx="1871472" cy="1871472"/>
            </a:xfrm>
          </p:grpSpPr>
          <p:grpSp>
            <p:nvGrpSpPr>
              <p:cNvPr id="60" name="Gruppieren 59">
                <a:extLst>
                  <a:ext uri="{FF2B5EF4-FFF2-40B4-BE49-F238E27FC236}">
                    <a16:creationId xmlns:a16="http://schemas.microsoft.com/office/drawing/2014/main" id="{1BEF1EF0-7A5F-4461-B6BC-9AF4E1A2BA1E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62" name="Ellipse 61">
                  <a:extLst>
                    <a:ext uri="{FF2B5EF4-FFF2-40B4-BE49-F238E27FC236}">
                      <a16:creationId xmlns:a16="http://schemas.microsoft.com/office/drawing/2014/main" id="{8DCEFE8B-70D2-4C4A-B271-21BB9AF55F66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63" name="Ellipse 62">
                  <a:extLst>
                    <a:ext uri="{FF2B5EF4-FFF2-40B4-BE49-F238E27FC236}">
                      <a16:creationId xmlns:a16="http://schemas.microsoft.com/office/drawing/2014/main" id="{2B9BB5A1-5630-4555-8F71-62DB30E0B4F3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B893A1DE-D0D7-465B-AF0A-C7C68F4C00CB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53" name="Grafik 52" descr="Abfall mit einfarbiger Füllung">
              <a:extLst>
                <a:ext uri="{FF2B5EF4-FFF2-40B4-BE49-F238E27FC236}">
                  <a16:creationId xmlns:a16="http://schemas.microsoft.com/office/drawing/2014/main" id="{09DFAF3F-D54D-447D-8EEB-3BE0A1408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>
            <a:xfrm>
              <a:off x="4802577" y="3136842"/>
              <a:ext cx="914400" cy="914400"/>
            </a:xfrm>
            <a:prstGeom prst="rect">
              <a:avLst/>
            </a:prstGeom>
          </p:spPr>
        </p:pic>
      </p:grp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DDF4A1DA-D004-4E49-B68B-E0756CBDE12B}"/>
              </a:ext>
            </a:extLst>
          </p:cNvPr>
          <p:cNvGrpSpPr/>
          <p:nvPr/>
        </p:nvGrpSpPr>
        <p:grpSpPr>
          <a:xfrm>
            <a:off x="4327968" y="4722502"/>
            <a:ext cx="1982341" cy="1731719"/>
            <a:chOff x="5641848" y="2097024"/>
            <a:chExt cx="1871472" cy="1871472"/>
          </a:xfrm>
        </p:grpSpPr>
        <p:sp>
          <p:nvSpPr>
            <p:cNvPr id="96" name="Ellipse 10">
              <a:extLst>
                <a:ext uri="{FF2B5EF4-FFF2-40B4-BE49-F238E27FC236}">
                  <a16:creationId xmlns:a16="http://schemas.microsoft.com/office/drawing/2014/main" id="{E893C4D4-85EC-45FD-9035-C09EB3F980F7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7" name="Ellipse 11">
              <a:extLst>
                <a:ext uri="{FF2B5EF4-FFF2-40B4-BE49-F238E27FC236}">
                  <a16:creationId xmlns:a16="http://schemas.microsoft.com/office/drawing/2014/main" id="{53EA3556-85EE-4418-A26F-15ED2C9A6298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54" name="Textfeld 53">
            <a:extLst>
              <a:ext uri="{FF2B5EF4-FFF2-40B4-BE49-F238E27FC236}">
                <a16:creationId xmlns:a16="http://schemas.microsoft.com/office/drawing/2014/main" id="{2C6175BF-21FE-4475-9362-93E32C3FBBA1}"/>
              </a:ext>
            </a:extLst>
          </p:cNvPr>
          <p:cNvSpPr txBox="1"/>
          <p:nvPr/>
        </p:nvSpPr>
        <p:spPr>
          <a:xfrm>
            <a:off x="4412539" y="482967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10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BA82D6B0-3B64-4144-8515-FF4A6B394E7F}"/>
              </a:ext>
            </a:extLst>
          </p:cNvPr>
          <p:cNvSpPr txBox="1"/>
          <p:nvPr/>
        </p:nvSpPr>
        <p:spPr>
          <a:xfrm>
            <a:off x="4305480" y="5416329"/>
            <a:ext cx="1982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Keinen Spam und keine Romane.</a:t>
            </a:r>
          </a:p>
        </p:txBody>
      </p: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EF4E5F96-34BC-46CC-9C8F-F3F1D2C53B9D}"/>
              </a:ext>
            </a:extLst>
          </p:cNvPr>
          <p:cNvGrpSpPr/>
          <p:nvPr/>
        </p:nvGrpSpPr>
        <p:grpSpPr>
          <a:xfrm>
            <a:off x="7366189" y="1580398"/>
            <a:ext cx="877824" cy="877824"/>
            <a:chOff x="2197549" y="3656076"/>
            <a:chExt cx="877824" cy="877824"/>
          </a:xfrm>
        </p:grpSpPr>
        <p:grpSp>
          <p:nvGrpSpPr>
            <p:cNvPr id="70" name="Gruppieren 69">
              <a:extLst>
                <a:ext uri="{FF2B5EF4-FFF2-40B4-BE49-F238E27FC236}">
                  <a16:creationId xmlns:a16="http://schemas.microsoft.com/office/drawing/2014/main" id="{90FF76DC-13AE-4272-99A6-942DA8AA165D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72" name="Ellipse 71">
                <a:extLst>
                  <a:ext uri="{FF2B5EF4-FFF2-40B4-BE49-F238E27FC236}">
                    <a16:creationId xmlns:a16="http://schemas.microsoft.com/office/drawing/2014/main" id="{10833FAC-BA03-495A-A93D-F221C9494D60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3" name="Ellipse 72">
                <a:extLst>
                  <a:ext uri="{FF2B5EF4-FFF2-40B4-BE49-F238E27FC236}">
                    <a16:creationId xmlns:a16="http://schemas.microsoft.com/office/drawing/2014/main" id="{E4EC6F2B-DC09-4406-A347-79F42725EF99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C00A20A6-3014-4C51-9568-4D5B7AE75FE2}"/>
                </a:ext>
              </a:extLst>
            </p:cNvPr>
            <p:cNvSpPr txBox="1"/>
            <p:nvPr/>
          </p:nvSpPr>
          <p:spPr>
            <a:xfrm>
              <a:off x="2391314" y="3895878"/>
              <a:ext cx="488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11</a:t>
              </a:r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A387AC0-134B-4A13-8395-52052056D98D}"/>
              </a:ext>
            </a:extLst>
          </p:cNvPr>
          <p:cNvGrpSpPr/>
          <p:nvPr/>
        </p:nvGrpSpPr>
        <p:grpSpPr>
          <a:xfrm>
            <a:off x="6868982" y="2660155"/>
            <a:ext cx="1871472" cy="1871472"/>
            <a:chOff x="6847140" y="2863490"/>
            <a:chExt cx="1871472" cy="1871472"/>
          </a:xfrm>
        </p:grpSpPr>
        <p:grpSp>
          <p:nvGrpSpPr>
            <p:cNvPr id="65" name="Gruppieren 64">
              <a:extLst>
                <a:ext uri="{FF2B5EF4-FFF2-40B4-BE49-F238E27FC236}">
                  <a16:creationId xmlns:a16="http://schemas.microsoft.com/office/drawing/2014/main" id="{0D249FF7-0F03-45C1-9383-3D887682D295}"/>
                </a:ext>
              </a:extLst>
            </p:cNvPr>
            <p:cNvGrpSpPr/>
            <p:nvPr/>
          </p:nvGrpSpPr>
          <p:grpSpPr>
            <a:xfrm>
              <a:off x="6847140" y="2863490"/>
              <a:ext cx="1871472" cy="1871472"/>
              <a:chOff x="10116312" y="2493264"/>
              <a:chExt cx="1871472" cy="1871472"/>
            </a:xfrm>
          </p:grpSpPr>
          <p:grpSp>
            <p:nvGrpSpPr>
              <p:cNvPr id="74" name="Gruppieren 73">
                <a:extLst>
                  <a:ext uri="{FF2B5EF4-FFF2-40B4-BE49-F238E27FC236}">
                    <a16:creationId xmlns:a16="http://schemas.microsoft.com/office/drawing/2014/main" id="{3299548B-8971-47A6-ADC9-A3E2A1FE87C5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76" name="Ellipse 75">
                  <a:extLst>
                    <a:ext uri="{FF2B5EF4-FFF2-40B4-BE49-F238E27FC236}">
                      <a16:creationId xmlns:a16="http://schemas.microsoft.com/office/drawing/2014/main" id="{0D814C03-074A-4E2C-B85A-BF9B1F62F985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77" name="Ellipse 76">
                  <a:extLst>
                    <a:ext uri="{FF2B5EF4-FFF2-40B4-BE49-F238E27FC236}">
                      <a16:creationId xmlns:a16="http://schemas.microsoft.com/office/drawing/2014/main" id="{ADC4F815-D2D5-4B70-98F5-C94DDDC2681C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75" name="Ellipse 74">
                <a:extLst>
                  <a:ext uri="{FF2B5EF4-FFF2-40B4-BE49-F238E27FC236}">
                    <a16:creationId xmlns:a16="http://schemas.microsoft.com/office/drawing/2014/main" id="{A8839A79-27BD-4CA2-ACD2-492A97FCB351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67" name="Grafik 66" descr="Waage der Justitia mit einfarbiger Füllung">
              <a:extLst>
                <a:ext uri="{FF2B5EF4-FFF2-40B4-BE49-F238E27FC236}">
                  <a16:creationId xmlns:a16="http://schemas.microsoft.com/office/drawing/2014/main" id="{6763D364-0DB5-478B-95D9-8D9E44D71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7325295" y="3342026"/>
              <a:ext cx="914400" cy="914400"/>
            </a:xfrm>
            <a:prstGeom prst="rect">
              <a:avLst/>
            </a:prstGeom>
          </p:spPr>
        </p:pic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A5DEBFCA-190D-4E2C-A1A1-BE667E271D06}"/>
              </a:ext>
            </a:extLst>
          </p:cNvPr>
          <p:cNvGrpSpPr/>
          <p:nvPr/>
        </p:nvGrpSpPr>
        <p:grpSpPr>
          <a:xfrm>
            <a:off x="6956831" y="4684899"/>
            <a:ext cx="1982341" cy="1731719"/>
            <a:chOff x="5641848" y="2097024"/>
            <a:chExt cx="1871472" cy="1871472"/>
          </a:xfrm>
        </p:grpSpPr>
        <p:sp>
          <p:nvSpPr>
            <p:cNvPr id="99" name="Ellipse 10">
              <a:extLst>
                <a:ext uri="{FF2B5EF4-FFF2-40B4-BE49-F238E27FC236}">
                  <a16:creationId xmlns:a16="http://schemas.microsoft.com/office/drawing/2014/main" id="{930C8196-40DB-40B2-A711-66A7A593EE7E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0" name="Ellipse 11">
              <a:extLst>
                <a:ext uri="{FF2B5EF4-FFF2-40B4-BE49-F238E27FC236}">
                  <a16:creationId xmlns:a16="http://schemas.microsoft.com/office/drawing/2014/main" id="{B9BAD3CE-F9DE-401D-8327-29356C51FD8E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68" name="Textfeld 67">
            <a:extLst>
              <a:ext uri="{FF2B5EF4-FFF2-40B4-BE49-F238E27FC236}">
                <a16:creationId xmlns:a16="http://schemas.microsoft.com/office/drawing/2014/main" id="{09284C31-4B79-440F-955D-FF0409A1C9E1}"/>
              </a:ext>
            </a:extLst>
          </p:cNvPr>
          <p:cNvSpPr txBox="1"/>
          <p:nvPr/>
        </p:nvSpPr>
        <p:spPr>
          <a:xfrm>
            <a:off x="7046047" y="478615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11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ECE92DC-6DD7-4D52-BC45-A28576E4BE51}"/>
              </a:ext>
            </a:extLst>
          </p:cNvPr>
          <p:cNvSpPr txBox="1"/>
          <p:nvPr/>
        </p:nvSpPr>
        <p:spPr>
          <a:xfrm>
            <a:off x="6948275" y="5189847"/>
            <a:ext cx="198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Auf Urheberrechte und andere gesetzliche Regelungen achten.</a:t>
            </a:r>
          </a:p>
        </p:txBody>
      </p: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A84DEACD-8A20-4A89-A7EC-3A7A2DFD7B89}"/>
              </a:ext>
            </a:extLst>
          </p:cNvPr>
          <p:cNvGrpSpPr/>
          <p:nvPr/>
        </p:nvGrpSpPr>
        <p:grpSpPr>
          <a:xfrm>
            <a:off x="9941620" y="1587141"/>
            <a:ext cx="877824" cy="877824"/>
            <a:chOff x="2197549" y="3656076"/>
            <a:chExt cx="877824" cy="877824"/>
          </a:xfrm>
        </p:grpSpPr>
        <p:grpSp>
          <p:nvGrpSpPr>
            <p:cNvPr id="84" name="Gruppieren 83">
              <a:extLst>
                <a:ext uri="{FF2B5EF4-FFF2-40B4-BE49-F238E27FC236}">
                  <a16:creationId xmlns:a16="http://schemas.microsoft.com/office/drawing/2014/main" id="{96E76AA5-1840-4115-8ACA-B0576B7D8647}"/>
                </a:ext>
              </a:extLst>
            </p:cNvPr>
            <p:cNvGrpSpPr/>
            <p:nvPr/>
          </p:nvGrpSpPr>
          <p:grpSpPr>
            <a:xfrm>
              <a:off x="2197549" y="3656076"/>
              <a:ext cx="877824" cy="877824"/>
              <a:chOff x="5641848" y="2097024"/>
              <a:chExt cx="1871472" cy="1871472"/>
            </a:xfrm>
            <a:gradFill flip="none" rotWithShape="1">
              <a:gsLst>
                <a:gs pos="0">
                  <a:schemeClr val="bg1"/>
                </a:gs>
                <a:gs pos="50000">
                  <a:srgbClr val="E7E8ED"/>
                </a:gs>
                <a:gs pos="100000">
                  <a:schemeClr val="bg1">
                    <a:lumMod val="65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</p:grpSpPr>
          <p:sp>
            <p:nvSpPr>
              <p:cNvPr id="86" name="Ellipse 85">
                <a:extLst>
                  <a:ext uri="{FF2B5EF4-FFF2-40B4-BE49-F238E27FC236}">
                    <a16:creationId xmlns:a16="http://schemas.microsoft.com/office/drawing/2014/main" id="{F846376B-2D21-4DED-9428-CB02FEA77935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2700000" algn="tl" rotWithShape="0">
                  <a:srgbClr val="A1A589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87" name="Ellipse 86">
                <a:extLst>
                  <a:ext uri="{FF2B5EF4-FFF2-40B4-BE49-F238E27FC236}">
                    <a16:creationId xmlns:a16="http://schemas.microsoft.com/office/drawing/2014/main" id="{0C12D6D7-EE97-4C5A-AF3B-08380B2BB581}"/>
                  </a:ext>
                </a:extLst>
              </p:cNvPr>
              <p:cNvSpPr/>
              <p:nvPr/>
            </p:nvSpPr>
            <p:spPr>
              <a:xfrm>
                <a:off x="5641848" y="2097024"/>
                <a:ext cx="1871472" cy="1871472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254000" dist="190500" dir="13500000" algn="tl" rotWithShape="0">
                  <a:schemeClr val="bg1">
                    <a:alpha val="75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BC5735B8-E546-460A-9D31-A02B4431A9AD}"/>
                </a:ext>
              </a:extLst>
            </p:cNvPr>
            <p:cNvSpPr txBox="1"/>
            <p:nvPr/>
          </p:nvSpPr>
          <p:spPr>
            <a:xfrm>
              <a:off x="2391735" y="3903579"/>
              <a:ext cx="4879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>
                      <a:lumMod val="65000"/>
                    </a:schemeClr>
                  </a:solidFill>
                  <a:latin typeface="Arial Rounded MT Bold" panose="020F0704030504030204" pitchFamily="34" charset="0"/>
                </a:rPr>
                <a:t>12</a:t>
              </a: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03C54A8-B3B7-49D0-9F9F-1C58542D27BD}"/>
              </a:ext>
            </a:extLst>
          </p:cNvPr>
          <p:cNvGrpSpPr/>
          <p:nvPr/>
        </p:nvGrpSpPr>
        <p:grpSpPr>
          <a:xfrm>
            <a:off x="9444413" y="2671836"/>
            <a:ext cx="1871472" cy="1871472"/>
            <a:chOff x="9444796" y="2863490"/>
            <a:chExt cx="1871472" cy="1871472"/>
          </a:xfrm>
        </p:grpSpPr>
        <p:grpSp>
          <p:nvGrpSpPr>
            <p:cNvPr id="79" name="Gruppieren 78">
              <a:extLst>
                <a:ext uri="{FF2B5EF4-FFF2-40B4-BE49-F238E27FC236}">
                  <a16:creationId xmlns:a16="http://schemas.microsoft.com/office/drawing/2014/main" id="{E7BCB793-24AC-4DCD-8AD5-6F5D910A236F}"/>
                </a:ext>
              </a:extLst>
            </p:cNvPr>
            <p:cNvGrpSpPr/>
            <p:nvPr/>
          </p:nvGrpSpPr>
          <p:grpSpPr>
            <a:xfrm>
              <a:off x="9444796" y="2863490"/>
              <a:ext cx="1871472" cy="1871472"/>
              <a:chOff x="10116312" y="2493264"/>
              <a:chExt cx="1871472" cy="1871472"/>
            </a:xfrm>
          </p:grpSpPr>
          <p:grpSp>
            <p:nvGrpSpPr>
              <p:cNvPr id="88" name="Gruppieren 87">
                <a:extLst>
                  <a:ext uri="{FF2B5EF4-FFF2-40B4-BE49-F238E27FC236}">
                    <a16:creationId xmlns:a16="http://schemas.microsoft.com/office/drawing/2014/main" id="{6FD62AC6-43CA-4A75-BB5C-39EF5936744F}"/>
                  </a:ext>
                </a:extLst>
              </p:cNvPr>
              <p:cNvGrpSpPr/>
              <p:nvPr/>
            </p:nvGrpSpPr>
            <p:grpSpPr>
              <a:xfrm>
                <a:off x="10116312" y="2493264"/>
                <a:ext cx="1871472" cy="1871472"/>
                <a:chOff x="5641848" y="2097024"/>
                <a:chExt cx="1871472" cy="1871472"/>
              </a:xfrm>
            </p:grpSpPr>
            <p:sp>
              <p:nvSpPr>
                <p:cNvPr id="90" name="Ellipse 89">
                  <a:extLst>
                    <a:ext uri="{FF2B5EF4-FFF2-40B4-BE49-F238E27FC236}">
                      <a16:creationId xmlns:a16="http://schemas.microsoft.com/office/drawing/2014/main" id="{80A4C2FF-2322-4D9F-967C-79BF127105B1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2700000" algn="tl" rotWithShape="0">
                    <a:srgbClr val="A1A589">
                      <a:alpha val="40000"/>
                    </a:srgb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91" name="Ellipse 90">
                  <a:extLst>
                    <a:ext uri="{FF2B5EF4-FFF2-40B4-BE49-F238E27FC236}">
                      <a16:creationId xmlns:a16="http://schemas.microsoft.com/office/drawing/2014/main" id="{53181E25-461E-4672-B0F3-EFA84AA6B6D9}"/>
                    </a:ext>
                  </a:extLst>
                </p:cNvPr>
                <p:cNvSpPr/>
                <p:nvPr/>
              </p:nvSpPr>
              <p:spPr>
                <a:xfrm>
                  <a:off x="5641848" y="2097024"/>
                  <a:ext cx="1871472" cy="1871472"/>
                </a:xfrm>
                <a:prstGeom prst="ellipse">
                  <a:avLst/>
                </a:prstGeom>
                <a:solidFill>
                  <a:srgbClr val="E7E8ED"/>
                </a:solidFill>
                <a:ln>
                  <a:noFill/>
                </a:ln>
                <a:effectLst>
                  <a:outerShdw blurRad="254000" dist="190500" dir="13500000" algn="tl" rotWithShape="0">
                    <a:schemeClr val="bg1">
                      <a:alpha val="7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sp>
            <p:nvSpPr>
              <p:cNvPr id="89" name="Ellipse 88">
                <a:extLst>
                  <a:ext uri="{FF2B5EF4-FFF2-40B4-BE49-F238E27FC236}">
                    <a16:creationId xmlns:a16="http://schemas.microsoft.com/office/drawing/2014/main" id="{22AE0DC6-6E1A-4B4F-909C-200B6384704C}"/>
                  </a:ext>
                </a:extLst>
              </p:cNvPr>
              <p:cNvSpPr/>
              <p:nvPr/>
            </p:nvSpPr>
            <p:spPr>
              <a:xfrm>
                <a:off x="10342626" y="2719959"/>
                <a:ext cx="1418082" cy="1418082"/>
              </a:xfrm>
              <a:prstGeom prst="ellipse">
                <a:avLst/>
              </a:prstGeom>
              <a:gradFill>
                <a:gsLst>
                  <a:gs pos="50000">
                    <a:srgbClr val="E7E8ED"/>
                  </a:gs>
                  <a:gs pos="100000">
                    <a:schemeClr val="bg1"/>
                  </a:gs>
                </a:gsLst>
                <a:lin ang="2700000" scaled="0"/>
              </a:gradFill>
              <a:ln>
                <a:noFill/>
              </a:ln>
              <a:effectLst>
                <a:innerShdw blurRad="254000" dist="190500" dir="13500000">
                  <a:srgbClr val="A1A589">
                    <a:alpha val="40000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pic>
          <p:nvPicPr>
            <p:cNvPr id="81" name="Grafik 80" descr="Kamera mit einfarbiger Füllung">
              <a:extLst>
                <a:ext uri="{FF2B5EF4-FFF2-40B4-BE49-F238E27FC236}">
                  <a16:creationId xmlns:a16="http://schemas.microsoft.com/office/drawing/2014/main" id="{82E8E3BE-D0EE-464F-B934-5338238B9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9922951" y="3342026"/>
              <a:ext cx="914400" cy="914400"/>
            </a:xfrm>
            <a:prstGeom prst="rect">
              <a:avLst/>
            </a:prstGeom>
          </p:spPr>
        </p:pic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D1051C3D-9306-4EC1-BEE2-CA9409B42218}"/>
              </a:ext>
            </a:extLst>
          </p:cNvPr>
          <p:cNvGrpSpPr/>
          <p:nvPr/>
        </p:nvGrpSpPr>
        <p:grpSpPr>
          <a:xfrm>
            <a:off x="9481050" y="4680866"/>
            <a:ext cx="1982341" cy="1731719"/>
            <a:chOff x="5641848" y="2097024"/>
            <a:chExt cx="1871472" cy="1871472"/>
          </a:xfrm>
        </p:grpSpPr>
        <p:sp>
          <p:nvSpPr>
            <p:cNvPr id="102" name="Ellipse 10">
              <a:extLst>
                <a:ext uri="{FF2B5EF4-FFF2-40B4-BE49-F238E27FC236}">
                  <a16:creationId xmlns:a16="http://schemas.microsoft.com/office/drawing/2014/main" id="{F4F221FD-432A-428C-B8E7-97AAC6D618D3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2700000" algn="tl" rotWithShape="0">
                <a:srgbClr val="A1A589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3" name="Ellipse 11">
              <a:extLst>
                <a:ext uri="{FF2B5EF4-FFF2-40B4-BE49-F238E27FC236}">
                  <a16:creationId xmlns:a16="http://schemas.microsoft.com/office/drawing/2014/main" id="{E375AAE0-60E1-428D-AA3A-285912697C99}"/>
                </a:ext>
              </a:extLst>
            </p:cNvPr>
            <p:cNvSpPr/>
            <p:nvPr/>
          </p:nvSpPr>
          <p:spPr>
            <a:xfrm>
              <a:off x="5641848" y="2097024"/>
              <a:ext cx="1871472" cy="1871472"/>
            </a:xfrm>
            <a:prstGeom prst="roundRect">
              <a:avLst/>
            </a:prstGeom>
            <a:solidFill>
              <a:srgbClr val="E7E8ED"/>
            </a:solidFill>
            <a:ln>
              <a:noFill/>
            </a:ln>
            <a:effectLst>
              <a:outerShdw blurRad="254000" dist="190500" dir="13500000" algn="tl" rotWithShape="0">
                <a:schemeClr val="bg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82" name="Textfeld 81">
            <a:extLst>
              <a:ext uri="{FF2B5EF4-FFF2-40B4-BE49-F238E27FC236}">
                <a16:creationId xmlns:a16="http://schemas.microsoft.com/office/drawing/2014/main" id="{5D415DDD-5268-4E16-9379-0B99BB0E9F2A}"/>
              </a:ext>
            </a:extLst>
          </p:cNvPr>
          <p:cNvSpPr txBox="1"/>
          <p:nvPr/>
        </p:nvSpPr>
        <p:spPr>
          <a:xfrm>
            <a:off x="9585694" y="4829676"/>
            <a:ext cx="176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REGEL 12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19C5C84-C22B-47EB-81FC-160ED59B2A13}"/>
              </a:ext>
            </a:extLst>
          </p:cNvPr>
          <p:cNvSpPr txBox="1"/>
          <p:nvPr/>
        </p:nvSpPr>
        <p:spPr>
          <a:xfrm>
            <a:off x="9472494" y="5293217"/>
            <a:ext cx="1982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>
                <a:solidFill>
                  <a:schemeClr val="bg1">
                    <a:lumMod val="65000"/>
                  </a:schemeClr>
                </a:solidFill>
                <a:latin typeface="Abadi Extra Light" panose="020B0604020202020204" pitchFamily="34" charset="0"/>
              </a:rPr>
              <a:t>Kein unerlaubtes Filmen, Aufnehmen oder Fotografieren.</a:t>
            </a:r>
          </a:p>
        </p:txBody>
      </p:sp>
    </p:spTree>
    <p:extLst>
      <p:ext uri="{BB962C8B-B14F-4D97-AF65-F5344CB8AC3E}">
        <p14:creationId xmlns:p14="http://schemas.microsoft.com/office/powerpoint/2010/main" val="407222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5C943C44440947905A32ECDCAA0D2E" ma:contentTypeVersion="2" ma:contentTypeDescription="Ein neues Dokument erstellen." ma:contentTypeScope="" ma:versionID="03354533469c2728222772bf13cee9c9">
  <xsd:schema xmlns:xsd="http://www.w3.org/2001/XMLSchema" xmlns:xs="http://www.w3.org/2001/XMLSchema" xmlns:p="http://schemas.microsoft.com/office/2006/metadata/properties" xmlns:ns2="1075ab24-74eb-4c2c-967a-d73ce0134c85" targetNamespace="http://schemas.microsoft.com/office/2006/metadata/properties" ma:root="true" ma:fieldsID="ec692676cae7f3fdaf8d9b2abb872e44" ns2:_="">
    <xsd:import namespace="1075ab24-74eb-4c2c-967a-d73ce0134c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5ab24-74eb-4c2c-967a-d73ce0134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5C47A-2DEB-4B89-9859-D3DB482AF45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BD0C7E-5A00-4B8C-8780-71E2128FC3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EB0B54-7556-4681-AC4D-5415C3CDA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75ab24-74eb-4c2c-967a-d73ce0134c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45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Abadi Extra Light</vt:lpstr>
      <vt:lpstr>Arial</vt:lpstr>
      <vt:lpstr>Arial Nova</vt:lpstr>
      <vt:lpstr>Arial Rounded MT Bold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Wanner Florian</dc:creator>
  <cp:lastModifiedBy>Wanner Florian</cp:lastModifiedBy>
  <cp:revision>1</cp:revision>
  <dcterms:created xsi:type="dcterms:W3CDTF">2021-10-24T14:41:57Z</dcterms:created>
  <dcterms:modified xsi:type="dcterms:W3CDTF">2021-10-24T15:17:59Z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0x010100575C943C44440947905A32ECDCAA0D2E</vt:lpwstr>
  </property>
</Properties>
</file>