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377" r:id="rId6"/>
    <p:sldId id="378" r:id="rId7"/>
    <p:sldId id="379" r:id="rId8"/>
    <p:sldId id="380" r:id="rId9"/>
    <p:sldId id="381" r:id="rId10"/>
    <p:sldId id="382" r:id="rId11"/>
    <p:sldId id="383" r:id="rId12"/>
    <p:sldId id="384"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FFFF00"/>
    <a:srgbClr val="00B0F0"/>
    <a:srgbClr val="10F842"/>
    <a:srgbClr val="4D4D4F"/>
    <a:srgbClr val="FF0000"/>
    <a:srgbClr val="BE4699"/>
    <a:srgbClr val="7030A0"/>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18" d="100"/>
          <a:sy n="118" d="100"/>
        </p:scale>
        <p:origin x="2443"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nner Florian" userId="c613f338-5b70-49eb-88c0-9d2ee0a37c56" providerId="ADAL" clId="{2D86151D-B861-412C-BA66-D9D0C310B1D4}"/>
    <pc:docChg chg="custSel modSld">
      <pc:chgData name="Wanner Florian" userId="c613f338-5b70-49eb-88c0-9d2ee0a37c56" providerId="ADAL" clId="{2D86151D-B861-412C-BA66-D9D0C310B1D4}" dt="2021-10-24T18:26:36.503" v="0" actId="478"/>
      <pc:docMkLst>
        <pc:docMk/>
      </pc:docMkLst>
      <pc:sldChg chg="delSp mod">
        <pc:chgData name="Wanner Florian" userId="c613f338-5b70-49eb-88c0-9d2ee0a37c56" providerId="ADAL" clId="{2D86151D-B861-412C-BA66-D9D0C310B1D4}" dt="2021-10-24T18:26:36.503" v="0" actId="478"/>
        <pc:sldMkLst>
          <pc:docMk/>
          <pc:sldMk cId="484127211" sldId="256"/>
        </pc:sldMkLst>
        <pc:picChg chg="del">
          <ac:chgData name="Wanner Florian" userId="c613f338-5b70-49eb-88c0-9d2ee0a37c56" providerId="ADAL" clId="{2D86151D-B861-412C-BA66-D9D0C310B1D4}" dt="2021-10-24T18:26:36.503" v="0" actId="478"/>
          <ac:picMkLst>
            <pc:docMk/>
            <pc:sldMk cId="484127211" sldId="256"/>
            <ac:picMk id="55" creationId="{8A24B22C-5B1D-4E70-B528-FF7F09F123C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79FF1-29AF-42DC-B520-51E1AFBF623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09B00C8B-CB6E-43EA-9C31-AED38B8C36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CE476120-B02C-4AA6-B740-58238B767031}"/>
              </a:ext>
            </a:extLst>
          </p:cNvPr>
          <p:cNvSpPr>
            <a:spLocks noGrp="1"/>
          </p:cNvSpPr>
          <p:nvPr>
            <p:ph type="dt" sz="half" idx="10"/>
          </p:nvPr>
        </p:nvSpPr>
        <p:spPr/>
        <p:txBody>
          <a:bodyPr/>
          <a:lstStyle/>
          <a:p>
            <a:fld id="{E0FF5A8A-67AD-4CE5-A6AD-55D6FF157526}" type="datetimeFigureOut">
              <a:rPr lang="de-AT" smtClean="0"/>
              <a:t>24.10.2021</a:t>
            </a:fld>
            <a:endParaRPr lang="de-AT"/>
          </a:p>
        </p:txBody>
      </p:sp>
      <p:sp>
        <p:nvSpPr>
          <p:cNvPr id="5" name="Fußzeilenplatzhalter 4">
            <a:extLst>
              <a:ext uri="{FF2B5EF4-FFF2-40B4-BE49-F238E27FC236}">
                <a16:creationId xmlns:a16="http://schemas.microsoft.com/office/drawing/2014/main" id="{D64DC43D-86AC-4537-9225-9ECC32F9C6E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5F34E38B-17F5-4969-997C-515405B31208}"/>
              </a:ext>
            </a:extLst>
          </p:cNvPr>
          <p:cNvSpPr>
            <a:spLocks noGrp="1"/>
          </p:cNvSpPr>
          <p:nvPr>
            <p:ph type="sldNum" sz="quarter" idx="12"/>
          </p:nvPr>
        </p:nvSpPr>
        <p:spPr/>
        <p:txBody>
          <a:bodyPr/>
          <a:lstStyle/>
          <a:p>
            <a:fld id="{3BDF8EFB-1B13-46CE-8813-7E65525CBC6B}" type="slidenum">
              <a:rPr lang="de-AT" smtClean="0"/>
              <a:t>‹Nr.›</a:t>
            </a:fld>
            <a:endParaRPr lang="de-AT"/>
          </a:p>
        </p:txBody>
      </p:sp>
    </p:spTree>
    <p:extLst>
      <p:ext uri="{BB962C8B-B14F-4D97-AF65-F5344CB8AC3E}">
        <p14:creationId xmlns:p14="http://schemas.microsoft.com/office/powerpoint/2010/main" val="372430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0DCA56-F0BB-4ACB-A1FB-1668C9009987}"/>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D486339F-0D4F-4BF6-A70A-E5F95D1FFE3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BB3621A-49F3-45EF-A769-9D9FDBFE3091}"/>
              </a:ext>
            </a:extLst>
          </p:cNvPr>
          <p:cNvSpPr>
            <a:spLocks noGrp="1"/>
          </p:cNvSpPr>
          <p:nvPr>
            <p:ph type="dt" sz="half" idx="10"/>
          </p:nvPr>
        </p:nvSpPr>
        <p:spPr/>
        <p:txBody>
          <a:bodyPr/>
          <a:lstStyle/>
          <a:p>
            <a:fld id="{E0FF5A8A-67AD-4CE5-A6AD-55D6FF157526}" type="datetimeFigureOut">
              <a:rPr lang="de-AT" smtClean="0"/>
              <a:t>24.10.2021</a:t>
            </a:fld>
            <a:endParaRPr lang="de-AT"/>
          </a:p>
        </p:txBody>
      </p:sp>
      <p:sp>
        <p:nvSpPr>
          <p:cNvPr id="5" name="Fußzeilenplatzhalter 4">
            <a:extLst>
              <a:ext uri="{FF2B5EF4-FFF2-40B4-BE49-F238E27FC236}">
                <a16:creationId xmlns:a16="http://schemas.microsoft.com/office/drawing/2014/main" id="{8B56A723-EB92-4828-930E-C95AC02C0F61}"/>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7BF8697D-B521-452A-B548-7EF4C4496395}"/>
              </a:ext>
            </a:extLst>
          </p:cNvPr>
          <p:cNvSpPr>
            <a:spLocks noGrp="1"/>
          </p:cNvSpPr>
          <p:nvPr>
            <p:ph type="sldNum" sz="quarter" idx="12"/>
          </p:nvPr>
        </p:nvSpPr>
        <p:spPr/>
        <p:txBody>
          <a:bodyPr/>
          <a:lstStyle/>
          <a:p>
            <a:fld id="{3BDF8EFB-1B13-46CE-8813-7E65525CBC6B}" type="slidenum">
              <a:rPr lang="de-AT" smtClean="0"/>
              <a:t>‹Nr.›</a:t>
            </a:fld>
            <a:endParaRPr lang="de-AT"/>
          </a:p>
        </p:txBody>
      </p:sp>
    </p:spTree>
    <p:extLst>
      <p:ext uri="{BB962C8B-B14F-4D97-AF65-F5344CB8AC3E}">
        <p14:creationId xmlns:p14="http://schemas.microsoft.com/office/powerpoint/2010/main" val="757244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96D308C-10F1-4A72-98B3-00EBD246A9CB}"/>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02BC7313-AEF2-41A5-85EC-7F62F4B594C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0866A1A-A34C-44E7-83E1-933869BBDBFA}"/>
              </a:ext>
            </a:extLst>
          </p:cNvPr>
          <p:cNvSpPr>
            <a:spLocks noGrp="1"/>
          </p:cNvSpPr>
          <p:nvPr>
            <p:ph type="dt" sz="half" idx="10"/>
          </p:nvPr>
        </p:nvSpPr>
        <p:spPr/>
        <p:txBody>
          <a:bodyPr/>
          <a:lstStyle/>
          <a:p>
            <a:fld id="{E0FF5A8A-67AD-4CE5-A6AD-55D6FF157526}" type="datetimeFigureOut">
              <a:rPr lang="de-AT" smtClean="0"/>
              <a:t>24.10.2021</a:t>
            </a:fld>
            <a:endParaRPr lang="de-AT"/>
          </a:p>
        </p:txBody>
      </p:sp>
      <p:sp>
        <p:nvSpPr>
          <p:cNvPr id="5" name="Fußzeilenplatzhalter 4">
            <a:extLst>
              <a:ext uri="{FF2B5EF4-FFF2-40B4-BE49-F238E27FC236}">
                <a16:creationId xmlns:a16="http://schemas.microsoft.com/office/drawing/2014/main" id="{E87BA3B1-B33A-4BB1-9C82-4E42A9C6A59F}"/>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5D934755-760C-48CE-94B3-D9D97ACC46BB}"/>
              </a:ext>
            </a:extLst>
          </p:cNvPr>
          <p:cNvSpPr>
            <a:spLocks noGrp="1"/>
          </p:cNvSpPr>
          <p:nvPr>
            <p:ph type="sldNum" sz="quarter" idx="12"/>
          </p:nvPr>
        </p:nvSpPr>
        <p:spPr/>
        <p:txBody>
          <a:bodyPr/>
          <a:lstStyle/>
          <a:p>
            <a:fld id="{3BDF8EFB-1B13-46CE-8813-7E65525CBC6B}" type="slidenum">
              <a:rPr lang="de-AT" smtClean="0"/>
              <a:t>‹Nr.›</a:t>
            </a:fld>
            <a:endParaRPr lang="de-AT"/>
          </a:p>
        </p:txBody>
      </p:sp>
    </p:spTree>
    <p:extLst>
      <p:ext uri="{BB962C8B-B14F-4D97-AF65-F5344CB8AC3E}">
        <p14:creationId xmlns:p14="http://schemas.microsoft.com/office/powerpoint/2010/main" val="2058249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rush Photo (2)">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342BED5A-F420-4478-A4D8-CE28AD4C3017}"/>
              </a:ext>
            </a:extLst>
          </p:cNvPr>
          <p:cNvSpPr>
            <a:spLocks noGrp="1"/>
          </p:cNvSpPr>
          <p:nvPr>
            <p:ph type="pic" sz="quarter" idx="13"/>
          </p:nvPr>
        </p:nvSpPr>
        <p:spPr>
          <a:xfrm>
            <a:off x="479823" y="838731"/>
            <a:ext cx="5167096" cy="5180538"/>
          </a:xfrm>
          <a:custGeom>
            <a:avLst/>
            <a:gdLst>
              <a:gd name="connsiteX0" fmla="*/ 3907350 w 5167096"/>
              <a:gd name="connsiteY0" fmla="*/ 4902967 h 5180538"/>
              <a:gd name="connsiteX1" fmla="*/ 3971404 w 5167096"/>
              <a:gd name="connsiteY1" fmla="*/ 4902967 h 5180538"/>
              <a:gd name="connsiteX2" fmla="*/ 3971404 w 5167096"/>
              <a:gd name="connsiteY2" fmla="*/ 4924319 h 5180538"/>
              <a:gd name="connsiteX3" fmla="*/ 3907350 w 5167096"/>
              <a:gd name="connsiteY3" fmla="*/ 4924319 h 5180538"/>
              <a:gd name="connsiteX4" fmla="*/ 2015062 w 5167096"/>
              <a:gd name="connsiteY4" fmla="*/ 99 h 5180538"/>
              <a:gd name="connsiteX5" fmla="*/ 2156516 w 5167096"/>
              <a:gd name="connsiteY5" fmla="*/ 66821 h 5180538"/>
              <a:gd name="connsiteX6" fmla="*/ 2348680 w 5167096"/>
              <a:gd name="connsiteY6" fmla="*/ 152228 h 5180538"/>
              <a:gd name="connsiteX7" fmla="*/ 2690307 w 5167096"/>
              <a:gd name="connsiteY7" fmla="*/ 152228 h 5180538"/>
              <a:gd name="connsiteX8" fmla="*/ 2786389 w 5167096"/>
              <a:gd name="connsiteY8" fmla="*/ 162904 h 5180538"/>
              <a:gd name="connsiteX9" fmla="*/ 2882471 w 5167096"/>
              <a:gd name="connsiteY9" fmla="*/ 168242 h 5180538"/>
              <a:gd name="connsiteX10" fmla="*/ 2978553 w 5167096"/>
              <a:gd name="connsiteY10" fmla="*/ 162904 h 5180538"/>
              <a:gd name="connsiteX11" fmla="*/ 3181394 w 5167096"/>
              <a:gd name="connsiteY11" fmla="*/ 146890 h 5180538"/>
              <a:gd name="connsiteX12" fmla="*/ 3373559 w 5167096"/>
              <a:gd name="connsiteY12" fmla="*/ 173580 h 5180538"/>
              <a:gd name="connsiteX13" fmla="*/ 3528358 w 5167096"/>
              <a:gd name="connsiteY13" fmla="*/ 184255 h 5180538"/>
              <a:gd name="connsiteX14" fmla="*/ 3683157 w 5167096"/>
              <a:gd name="connsiteY14" fmla="*/ 205607 h 5180538"/>
              <a:gd name="connsiteX15" fmla="*/ 3896674 w 5167096"/>
              <a:gd name="connsiteY15" fmla="*/ 269662 h 5180538"/>
              <a:gd name="connsiteX16" fmla="*/ 4056811 w 5167096"/>
              <a:gd name="connsiteY16" fmla="*/ 323041 h 5180538"/>
              <a:gd name="connsiteX17" fmla="*/ 4216948 w 5167096"/>
              <a:gd name="connsiteY17" fmla="*/ 387096 h 5180538"/>
              <a:gd name="connsiteX18" fmla="*/ 4227624 w 5167096"/>
              <a:gd name="connsiteY18" fmla="*/ 397772 h 5180538"/>
              <a:gd name="connsiteX19" fmla="*/ 4446479 w 5167096"/>
              <a:gd name="connsiteY19" fmla="*/ 541895 h 5180538"/>
              <a:gd name="connsiteX20" fmla="*/ 4665333 w 5167096"/>
              <a:gd name="connsiteY20" fmla="*/ 696695 h 5180538"/>
              <a:gd name="connsiteX21" fmla="*/ 4884187 w 5167096"/>
              <a:gd name="connsiteY21" fmla="*/ 936901 h 5180538"/>
              <a:gd name="connsiteX22" fmla="*/ 5049662 w 5167096"/>
              <a:gd name="connsiteY22" fmla="*/ 1219810 h 5180538"/>
              <a:gd name="connsiteX23" fmla="*/ 5081690 w 5167096"/>
              <a:gd name="connsiteY23" fmla="*/ 1273189 h 5180538"/>
              <a:gd name="connsiteX24" fmla="*/ 5092366 w 5167096"/>
              <a:gd name="connsiteY24" fmla="*/ 1294541 h 5180538"/>
              <a:gd name="connsiteX25" fmla="*/ 5103041 w 5167096"/>
              <a:gd name="connsiteY25" fmla="*/ 1326568 h 5180538"/>
              <a:gd name="connsiteX26" fmla="*/ 5060338 w 5167096"/>
              <a:gd name="connsiteY26" fmla="*/ 1433326 h 5180538"/>
              <a:gd name="connsiteX27" fmla="*/ 5092366 w 5167096"/>
              <a:gd name="connsiteY27" fmla="*/ 1540084 h 5180538"/>
              <a:gd name="connsiteX28" fmla="*/ 5124393 w 5167096"/>
              <a:gd name="connsiteY28" fmla="*/ 1646843 h 5180538"/>
              <a:gd name="connsiteX29" fmla="*/ 5167096 w 5167096"/>
              <a:gd name="connsiteY29" fmla="*/ 1710897 h 5180538"/>
              <a:gd name="connsiteX30" fmla="*/ 5156420 w 5167096"/>
              <a:gd name="connsiteY30" fmla="*/ 1716235 h 5180538"/>
              <a:gd name="connsiteX31" fmla="*/ 5145745 w 5167096"/>
              <a:gd name="connsiteY31" fmla="*/ 1721573 h 5180538"/>
              <a:gd name="connsiteX32" fmla="*/ 5124393 w 5167096"/>
              <a:gd name="connsiteY32" fmla="*/ 1689546 h 5180538"/>
              <a:gd name="connsiteX33" fmla="*/ 5103041 w 5167096"/>
              <a:gd name="connsiteY33" fmla="*/ 1657518 h 5180538"/>
              <a:gd name="connsiteX34" fmla="*/ 5060338 w 5167096"/>
              <a:gd name="connsiteY34" fmla="*/ 1604139 h 5180538"/>
              <a:gd name="connsiteX35" fmla="*/ 5017635 w 5167096"/>
              <a:gd name="connsiteY35" fmla="*/ 1540084 h 5180538"/>
              <a:gd name="connsiteX36" fmla="*/ 4996283 w 5167096"/>
              <a:gd name="connsiteY36" fmla="*/ 1465354 h 5180538"/>
              <a:gd name="connsiteX37" fmla="*/ 4996283 w 5167096"/>
              <a:gd name="connsiteY37" fmla="*/ 1385285 h 5180538"/>
              <a:gd name="connsiteX38" fmla="*/ 4953580 w 5167096"/>
              <a:gd name="connsiteY38" fmla="*/ 1315892 h 5180538"/>
              <a:gd name="connsiteX39" fmla="*/ 4921552 w 5167096"/>
              <a:gd name="connsiteY39" fmla="*/ 1454678 h 5180538"/>
              <a:gd name="connsiteX40" fmla="*/ 4990945 w 5167096"/>
              <a:gd name="connsiteY40" fmla="*/ 1598801 h 5180538"/>
              <a:gd name="connsiteX41" fmla="*/ 5038986 w 5167096"/>
              <a:gd name="connsiteY41" fmla="*/ 1753601 h 5180538"/>
              <a:gd name="connsiteX42" fmla="*/ 5038986 w 5167096"/>
              <a:gd name="connsiteY42" fmla="*/ 1860359 h 5180538"/>
              <a:gd name="connsiteX43" fmla="*/ 5049662 w 5167096"/>
              <a:gd name="connsiteY43" fmla="*/ 1967117 h 5180538"/>
              <a:gd name="connsiteX44" fmla="*/ 5049662 w 5167096"/>
              <a:gd name="connsiteY44" fmla="*/ 2116578 h 5180538"/>
              <a:gd name="connsiteX45" fmla="*/ 5049662 w 5167096"/>
              <a:gd name="connsiteY45" fmla="*/ 2137930 h 5180538"/>
              <a:gd name="connsiteX46" fmla="*/ 5060338 w 5167096"/>
              <a:gd name="connsiteY46" fmla="*/ 2159282 h 5180538"/>
              <a:gd name="connsiteX47" fmla="*/ 5060338 w 5167096"/>
              <a:gd name="connsiteY47" fmla="*/ 2362122 h 5180538"/>
              <a:gd name="connsiteX48" fmla="*/ 5065676 w 5167096"/>
              <a:gd name="connsiteY48" fmla="*/ 2495570 h 5180538"/>
              <a:gd name="connsiteX49" fmla="*/ 5071014 w 5167096"/>
              <a:gd name="connsiteY49" fmla="*/ 2629018 h 5180538"/>
              <a:gd name="connsiteX50" fmla="*/ 5060338 w 5167096"/>
              <a:gd name="connsiteY50" fmla="*/ 2826520 h 5180538"/>
              <a:gd name="connsiteX51" fmla="*/ 5049662 w 5167096"/>
              <a:gd name="connsiteY51" fmla="*/ 3024023 h 5180538"/>
              <a:gd name="connsiteX52" fmla="*/ 5017635 w 5167096"/>
              <a:gd name="connsiteY52" fmla="*/ 3200174 h 5180538"/>
              <a:gd name="connsiteX53" fmla="*/ 4974932 w 5167096"/>
              <a:gd name="connsiteY53" fmla="*/ 3376325 h 5180538"/>
              <a:gd name="connsiteX54" fmla="*/ 4932228 w 5167096"/>
              <a:gd name="connsiteY54" fmla="*/ 3547138 h 5180538"/>
              <a:gd name="connsiteX55" fmla="*/ 4889525 w 5167096"/>
              <a:gd name="connsiteY55" fmla="*/ 3717951 h 5180538"/>
              <a:gd name="connsiteX56" fmla="*/ 4697360 w 5167096"/>
              <a:gd name="connsiteY56" fmla="*/ 4091605 h 5180538"/>
              <a:gd name="connsiteX57" fmla="*/ 4697360 w 5167096"/>
              <a:gd name="connsiteY57" fmla="*/ 4102281 h 5180538"/>
              <a:gd name="connsiteX58" fmla="*/ 4676009 w 5167096"/>
              <a:gd name="connsiteY58" fmla="*/ 4102281 h 5180538"/>
              <a:gd name="connsiteX59" fmla="*/ 4686684 w 5167096"/>
              <a:gd name="connsiteY59" fmla="*/ 4059577 h 5180538"/>
              <a:gd name="connsiteX60" fmla="*/ 4697360 w 5167096"/>
              <a:gd name="connsiteY60" fmla="*/ 4016874 h 5180538"/>
              <a:gd name="connsiteX61" fmla="*/ 4718712 w 5167096"/>
              <a:gd name="connsiteY61" fmla="*/ 3952819 h 5180538"/>
              <a:gd name="connsiteX62" fmla="*/ 4740064 w 5167096"/>
              <a:gd name="connsiteY62" fmla="*/ 3878088 h 5180538"/>
              <a:gd name="connsiteX63" fmla="*/ 4734726 w 5167096"/>
              <a:gd name="connsiteY63" fmla="*/ 3862075 h 5180538"/>
              <a:gd name="connsiteX64" fmla="*/ 4729388 w 5167096"/>
              <a:gd name="connsiteY64" fmla="*/ 3846061 h 5180538"/>
              <a:gd name="connsiteX65" fmla="*/ 4713374 w 5167096"/>
              <a:gd name="connsiteY65" fmla="*/ 3856737 h 5180538"/>
              <a:gd name="connsiteX66" fmla="*/ 4697360 w 5167096"/>
              <a:gd name="connsiteY66" fmla="*/ 3867413 h 5180538"/>
              <a:gd name="connsiteX67" fmla="*/ 4686684 w 5167096"/>
              <a:gd name="connsiteY67" fmla="*/ 3878088 h 5180538"/>
              <a:gd name="connsiteX68" fmla="*/ 4515871 w 5167096"/>
              <a:gd name="connsiteY68" fmla="*/ 4198363 h 5180538"/>
              <a:gd name="connsiteX69" fmla="*/ 4291679 w 5167096"/>
              <a:gd name="connsiteY69" fmla="*/ 4486610 h 5180538"/>
              <a:gd name="connsiteX70" fmla="*/ 4270328 w 5167096"/>
              <a:gd name="connsiteY70" fmla="*/ 4518638 h 5180538"/>
              <a:gd name="connsiteX71" fmla="*/ 4248976 w 5167096"/>
              <a:gd name="connsiteY71" fmla="*/ 4550665 h 5180538"/>
              <a:gd name="connsiteX72" fmla="*/ 4195597 w 5167096"/>
              <a:gd name="connsiteY72" fmla="*/ 4593368 h 5180538"/>
              <a:gd name="connsiteX73" fmla="*/ 4094176 w 5167096"/>
              <a:gd name="connsiteY73" fmla="*/ 4625396 h 5180538"/>
              <a:gd name="connsiteX74" fmla="*/ 4024784 w 5167096"/>
              <a:gd name="connsiteY74" fmla="*/ 4700126 h 5180538"/>
              <a:gd name="connsiteX75" fmla="*/ 3955391 w 5167096"/>
              <a:gd name="connsiteY75" fmla="*/ 4769519 h 5180538"/>
              <a:gd name="connsiteX76" fmla="*/ 3843295 w 5167096"/>
              <a:gd name="connsiteY76" fmla="*/ 4796209 h 5180538"/>
              <a:gd name="connsiteX77" fmla="*/ 3875322 w 5167096"/>
              <a:gd name="connsiteY77" fmla="*/ 4828236 h 5180538"/>
              <a:gd name="connsiteX78" fmla="*/ 3907350 w 5167096"/>
              <a:gd name="connsiteY78" fmla="*/ 4860264 h 5180538"/>
              <a:gd name="connsiteX79" fmla="*/ 3821943 w 5167096"/>
              <a:gd name="connsiteY79" fmla="*/ 4945670 h 5180538"/>
              <a:gd name="connsiteX80" fmla="*/ 3704509 w 5167096"/>
              <a:gd name="connsiteY80" fmla="*/ 4988374 h 5180538"/>
              <a:gd name="connsiteX81" fmla="*/ 3683157 w 5167096"/>
              <a:gd name="connsiteY81" fmla="*/ 4988374 h 5180538"/>
              <a:gd name="connsiteX82" fmla="*/ 3683157 w 5167096"/>
              <a:gd name="connsiteY82" fmla="*/ 4956346 h 5180538"/>
              <a:gd name="connsiteX83" fmla="*/ 3715185 w 5167096"/>
              <a:gd name="connsiteY83" fmla="*/ 4934994 h 5180538"/>
              <a:gd name="connsiteX84" fmla="*/ 3747212 w 5167096"/>
              <a:gd name="connsiteY84" fmla="*/ 4913643 h 5180538"/>
              <a:gd name="connsiteX85" fmla="*/ 3768564 w 5167096"/>
              <a:gd name="connsiteY85" fmla="*/ 4886953 h 5180538"/>
              <a:gd name="connsiteX86" fmla="*/ 3789916 w 5167096"/>
              <a:gd name="connsiteY86" fmla="*/ 4870940 h 5180538"/>
              <a:gd name="connsiteX87" fmla="*/ 3821943 w 5167096"/>
              <a:gd name="connsiteY87" fmla="*/ 4838912 h 5180538"/>
              <a:gd name="connsiteX88" fmla="*/ 3821943 w 5167096"/>
              <a:gd name="connsiteY88" fmla="*/ 4828236 h 5180538"/>
              <a:gd name="connsiteX89" fmla="*/ 3811267 w 5167096"/>
              <a:gd name="connsiteY89" fmla="*/ 4817560 h 5180538"/>
              <a:gd name="connsiteX90" fmla="*/ 3768564 w 5167096"/>
              <a:gd name="connsiteY90" fmla="*/ 4828236 h 5180538"/>
              <a:gd name="connsiteX91" fmla="*/ 3592413 w 5167096"/>
              <a:gd name="connsiteY91" fmla="*/ 4929657 h 5180538"/>
              <a:gd name="connsiteX92" fmla="*/ 3405586 w 5167096"/>
              <a:gd name="connsiteY92" fmla="*/ 5020401 h 5180538"/>
              <a:gd name="connsiteX93" fmla="*/ 3288152 w 5167096"/>
              <a:gd name="connsiteY93" fmla="*/ 5068442 h 5180538"/>
              <a:gd name="connsiteX94" fmla="*/ 3160043 w 5167096"/>
              <a:gd name="connsiteY94" fmla="*/ 5105808 h 5180538"/>
              <a:gd name="connsiteX95" fmla="*/ 3063960 w 5167096"/>
              <a:gd name="connsiteY95" fmla="*/ 5116483 h 5180538"/>
              <a:gd name="connsiteX96" fmla="*/ 3026595 w 5167096"/>
              <a:gd name="connsiteY96" fmla="*/ 5127159 h 5180538"/>
              <a:gd name="connsiteX97" fmla="*/ 2989229 w 5167096"/>
              <a:gd name="connsiteY97" fmla="*/ 5137835 h 5180538"/>
              <a:gd name="connsiteX98" fmla="*/ 2893147 w 5167096"/>
              <a:gd name="connsiteY98" fmla="*/ 5159187 h 5180538"/>
              <a:gd name="connsiteX99" fmla="*/ 2818416 w 5167096"/>
              <a:gd name="connsiteY99" fmla="*/ 5153849 h 5180538"/>
              <a:gd name="connsiteX100" fmla="*/ 2743685 w 5167096"/>
              <a:gd name="connsiteY100" fmla="*/ 5148511 h 5180538"/>
              <a:gd name="connsiteX101" fmla="*/ 2679631 w 5167096"/>
              <a:gd name="connsiteY101" fmla="*/ 5143173 h 5180538"/>
              <a:gd name="connsiteX102" fmla="*/ 2615576 w 5167096"/>
              <a:gd name="connsiteY102" fmla="*/ 5137835 h 5180538"/>
              <a:gd name="connsiteX103" fmla="*/ 2551521 w 5167096"/>
              <a:gd name="connsiteY103" fmla="*/ 5148511 h 5180538"/>
              <a:gd name="connsiteX104" fmla="*/ 2487466 w 5167096"/>
              <a:gd name="connsiteY104" fmla="*/ 5169862 h 5180538"/>
              <a:gd name="connsiteX105" fmla="*/ 2423411 w 5167096"/>
              <a:gd name="connsiteY105" fmla="*/ 5180538 h 5180538"/>
              <a:gd name="connsiteX106" fmla="*/ 2279287 w 5167096"/>
              <a:gd name="connsiteY106" fmla="*/ 5153849 h 5180538"/>
              <a:gd name="connsiteX107" fmla="*/ 2135164 w 5167096"/>
              <a:gd name="connsiteY107" fmla="*/ 5137835 h 5180538"/>
              <a:gd name="connsiteX108" fmla="*/ 2023068 w 5167096"/>
              <a:gd name="connsiteY108" fmla="*/ 5111145 h 5180538"/>
              <a:gd name="connsiteX109" fmla="*/ 1921648 w 5167096"/>
              <a:gd name="connsiteY109" fmla="*/ 5063104 h 5180538"/>
              <a:gd name="connsiteX110" fmla="*/ 1873606 w 5167096"/>
              <a:gd name="connsiteY110" fmla="*/ 5057766 h 5180538"/>
              <a:gd name="connsiteX111" fmla="*/ 1814889 w 5167096"/>
              <a:gd name="connsiteY111" fmla="*/ 5052428 h 5180538"/>
              <a:gd name="connsiteX112" fmla="*/ 1724145 w 5167096"/>
              <a:gd name="connsiteY112" fmla="*/ 5031077 h 5180538"/>
              <a:gd name="connsiteX113" fmla="*/ 1644076 w 5167096"/>
              <a:gd name="connsiteY113" fmla="*/ 4999049 h 5180538"/>
              <a:gd name="connsiteX114" fmla="*/ 1580021 w 5167096"/>
              <a:gd name="connsiteY114" fmla="*/ 4951008 h 5180538"/>
              <a:gd name="connsiteX115" fmla="*/ 1494615 w 5167096"/>
              <a:gd name="connsiteY115" fmla="*/ 4967022 h 5180538"/>
              <a:gd name="connsiteX116" fmla="*/ 1478601 w 5167096"/>
              <a:gd name="connsiteY116" fmla="*/ 4977698 h 5180538"/>
              <a:gd name="connsiteX117" fmla="*/ 1451911 w 5167096"/>
              <a:gd name="connsiteY117" fmla="*/ 4967022 h 5180538"/>
              <a:gd name="connsiteX118" fmla="*/ 1174340 w 5167096"/>
              <a:gd name="connsiteY118" fmla="*/ 4828236 h 5180538"/>
              <a:gd name="connsiteX119" fmla="*/ 1126299 w 5167096"/>
              <a:gd name="connsiteY119" fmla="*/ 4796209 h 5180538"/>
              <a:gd name="connsiteX120" fmla="*/ 1088934 w 5167096"/>
              <a:gd name="connsiteY120" fmla="*/ 4742830 h 5180538"/>
              <a:gd name="connsiteX121" fmla="*/ 1056906 w 5167096"/>
              <a:gd name="connsiteY121" fmla="*/ 4721478 h 5180538"/>
              <a:gd name="connsiteX122" fmla="*/ 928796 w 5167096"/>
              <a:gd name="connsiteY122" fmla="*/ 4668099 h 5180538"/>
              <a:gd name="connsiteX123" fmla="*/ 800687 w 5167096"/>
              <a:gd name="connsiteY123" fmla="*/ 4604044 h 5180538"/>
              <a:gd name="connsiteX124" fmla="*/ 741970 w 5167096"/>
              <a:gd name="connsiteY124" fmla="*/ 4534651 h 5180538"/>
              <a:gd name="connsiteX125" fmla="*/ 661901 w 5167096"/>
              <a:gd name="connsiteY125" fmla="*/ 4497286 h 5180538"/>
              <a:gd name="connsiteX126" fmla="*/ 587170 w 5167096"/>
              <a:gd name="connsiteY126" fmla="*/ 4433231 h 5180538"/>
              <a:gd name="connsiteX127" fmla="*/ 501764 w 5167096"/>
              <a:gd name="connsiteY127" fmla="*/ 4390528 h 5180538"/>
              <a:gd name="connsiteX128" fmla="*/ 491088 w 5167096"/>
              <a:gd name="connsiteY128" fmla="*/ 4379852 h 5180538"/>
              <a:gd name="connsiteX129" fmla="*/ 432371 w 5167096"/>
              <a:gd name="connsiteY129" fmla="*/ 4299783 h 5180538"/>
              <a:gd name="connsiteX130" fmla="*/ 373654 w 5167096"/>
              <a:gd name="connsiteY130" fmla="*/ 4219715 h 5180538"/>
              <a:gd name="connsiteX131" fmla="*/ 336288 w 5167096"/>
              <a:gd name="connsiteY131" fmla="*/ 4171673 h 5180538"/>
              <a:gd name="connsiteX132" fmla="*/ 298923 w 5167096"/>
              <a:gd name="connsiteY132" fmla="*/ 4123632 h 5180538"/>
              <a:gd name="connsiteX133" fmla="*/ 277571 w 5167096"/>
              <a:gd name="connsiteY133" fmla="*/ 4102281 h 5180538"/>
              <a:gd name="connsiteX134" fmla="*/ 224192 w 5167096"/>
              <a:gd name="connsiteY134" fmla="*/ 3958157 h 5180538"/>
              <a:gd name="connsiteX135" fmla="*/ 160137 w 5167096"/>
              <a:gd name="connsiteY135" fmla="*/ 3803358 h 5180538"/>
              <a:gd name="connsiteX136" fmla="*/ 138786 w 5167096"/>
              <a:gd name="connsiteY136" fmla="*/ 3739303 h 5180538"/>
              <a:gd name="connsiteX137" fmla="*/ 117434 w 5167096"/>
              <a:gd name="connsiteY137" fmla="*/ 3675248 h 5180538"/>
              <a:gd name="connsiteX138" fmla="*/ 37366 w 5167096"/>
              <a:gd name="connsiteY138" fmla="*/ 3349635 h 5180538"/>
              <a:gd name="connsiteX139" fmla="*/ 21352 w 5167096"/>
              <a:gd name="connsiteY139" fmla="*/ 3013347 h 5180538"/>
              <a:gd name="connsiteX140" fmla="*/ 10676 w 5167096"/>
              <a:gd name="connsiteY140" fmla="*/ 2965306 h 5180538"/>
              <a:gd name="connsiteX141" fmla="*/ 0 w 5167096"/>
              <a:gd name="connsiteY141" fmla="*/ 2917265 h 5180538"/>
              <a:gd name="connsiteX142" fmla="*/ 16014 w 5167096"/>
              <a:gd name="connsiteY142" fmla="*/ 2762465 h 5180538"/>
              <a:gd name="connsiteX143" fmla="*/ 32028 w 5167096"/>
              <a:gd name="connsiteY143" fmla="*/ 2607666 h 5180538"/>
              <a:gd name="connsiteX144" fmla="*/ 37366 w 5167096"/>
              <a:gd name="connsiteY144" fmla="*/ 2548949 h 5180538"/>
              <a:gd name="connsiteX145" fmla="*/ 42703 w 5167096"/>
              <a:gd name="connsiteY145" fmla="*/ 2490232 h 5180538"/>
              <a:gd name="connsiteX146" fmla="*/ 64055 w 5167096"/>
              <a:gd name="connsiteY146" fmla="*/ 2431515 h 5180538"/>
              <a:gd name="connsiteX147" fmla="*/ 96082 w 5167096"/>
              <a:gd name="connsiteY147" fmla="*/ 2372798 h 5180538"/>
              <a:gd name="connsiteX148" fmla="*/ 138786 w 5167096"/>
              <a:gd name="connsiteY148" fmla="*/ 2217999 h 5180538"/>
              <a:gd name="connsiteX149" fmla="*/ 181489 w 5167096"/>
              <a:gd name="connsiteY149" fmla="*/ 2063199 h 5180538"/>
              <a:gd name="connsiteX150" fmla="*/ 208179 w 5167096"/>
              <a:gd name="connsiteY150" fmla="*/ 1919076 h 5180538"/>
              <a:gd name="connsiteX151" fmla="*/ 234868 w 5167096"/>
              <a:gd name="connsiteY151" fmla="*/ 1774952 h 5180538"/>
              <a:gd name="connsiteX152" fmla="*/ 229530 w 5167096"/>
              <a:gd name="connsiteY152" fmla="*/ 1726911 h 5180538"/>
              <a:gd name="connsiteX153" fmla="*/ 234868 w 5167096"/>
              <a:gd name="connsiteY153" fmla="*/ 1678870 h 5180538"/>
              <a:gd name="connsiteX154" fmla="*/ 266896 w 5167096"/>
              <a:gd name="connsiteY154" fmla="*/ 1566774 h 5180538"/>
              <a:gd name="connsiteX155" fmla="*/ 288247 w 5167096"/>
              <a:gd name="connsiteY155" fmla="*/ 1444002 h 5180538"/>
              <a:gd name="connsiteX156" fmla="*/ 309599 w 5167096"/>
              <a:gd name="connsiteY156" fmla="*/ 1390623 h 5180538"/>
              <a:gd name="connsiteX157" fmla="*/ 341626 w 5167096"/>
              <a:gd name="connsiteY157" fmla="*/ 1273189 h 5180538"/>
              <a:gd name="connsiteX158" fmla="*/ 341626 w 5167096"/>
              <a:gd name="connsiteY158" fmla="*/ 1230486 h 5180538"/>
              <a:gd name="connsiteX159" fmla="*/ 368316 w 5167096"/>
              <a:gd name="connsiteY159" fmla="*/ 1177107 h 5180538"/>
              <a:gd name="connsiteX160" fmla="*/ 395005 w 5167096"/>
              <a:gd name="connsiteY160" fmla="*/ 1123727 h 5180538"/>
              <a:gd name="connsiteX161" fmla="*/ 432371 w 5167096"/>
              <a:gd name="connsiteY161" fmla="*/ 1065010 h 5180538"/>
              <a:gd name="connsiteX162" fmla="*/ 469736 w 5167096"/>
              <a:gd name="connsiteY162" fmla="*/ 1016969 h 5180538"/>
              <a:gd name="connsiteX163" fmla="*/ 501764 w 5167096"/>
              <a:gd name="connsiteY163" fmla="*/ 958252 h 5180538"/>
              <a:gd name="connsiteX164" fmla="*/ 533791 w 5167096"/>
              <a:gd name="connsiteY164" fmla="*/ 899535 h 5180538"/>
              <a:gd name="connsiteX165" fmla="*/ 699266 w 5167096"/>
              <a:gd name="connsiteY165" fmla="*/ 664667 h 5180538"/>
              <a:gd name="connsiteX166" fmla="*/ 864741 w 5167096"/>
              <a:gd name="connsiteY166" fmla="*/ 429799 h 5180538"/>
              <a:gd name="connsiteX167" fmla="*/ 1014203 w 5167096"/>
              <a:gd name="connsiteY167" fmla="*/ 269662 h 5180538"/>
              <a:gd name="connsiteX168" fmla="*/ 1185016 w 5167096"/>
              <a:gd name="connsiteY168" fmla="*/ 141552 h 5180538"/>
              <a:gd name="connsiteX169" fmla="*/ 1313126 w 5167096"/>
              <a:gd name="connsiteY169" fmla="*/ 77497 h 5180538"/>
              <a:gd name="connsiteX170" fmla="*/ 1441236 w 5167096"/>
              <a:gd name="connsiteY170" fmla="*/ 24118 h 5180538"/>
              <a:gd name="connsiteX171" fmla="*/ 1526642 w 5167096"/>
              <a:gd name="connsiteY171" fmla="*/ 2767 h 5180538"/>
              <a:gd name="connsiteX172" fmla="*/ 1580021 w 5167096"/>
              <a:gd name="connsiteY172" fmla="*/ 56146 h 5180538"/>
              <a:gd name="connsiteX173" fmla="*/ 1590697 w 5167096"/>
              <a:gd name="connsiteY173" fmla="*/ 125538 h 5180538"/>
              <a:gd name="connsiteX174" fmla="*/ 1558670 w 5167096"/>
              <a:gd name="connsiteY174" fmla="*/ 194931 h 5180538"/>
              <a:gd name="connsiteX175" fmla="*/ 1547994 w 5167096"/>
              <a:gd name="connsiteY175" fmla="*/ 248310 h 5180538"/>
              <a:gd name="connsiteX176" fmla="*/ 1569345 w 5167096"/>
              <a:gd name="connsiteY176" fmla="*/ 242972 h 5180538"/>
              <a:gd name="connsiteX177" fmla="*/ 1601373 w 5167096"/>
              <a:gd name="connsiteY177" fmla="*/ 237635 h 5180538"/>
              <a:gd name="connsiteX178" fmla="*/ 1740159 w 5167096"/>
              <a:gd name="connsiteY178" fmla="*/ 152228 h 5180538"/>
              <a:gd name="connsiteX179" fmla="*/ 1809551 w 5167096"/>
              <a:gd name="connsiteY179" fmla="*/ 114863 h 5180538"/>
              <a:gd name="connsiteX180" fmla="*/ 1868268 w 5167096"/>
              <a:gd name="connsiteY180" fmla="*/ 77497 h 5180538"/>
              <a:gd name="connsiteX181" fmla="*/ 2015062 w 5167096"/>
              <a:gd name="connsiteY181" fmla="*/ 99 h 5180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Lst>
            <a:rect l="l" t="t" r="r" b="b"/>
            <a:pathLst>
              <a:path w="5167096" h="5180538">
                <a:moveTo>
                  <a:pt x="3907350" y="4902967"/>
                </a:moveTo>
                <a:lnTo>
                  <a:pt x="3971404" y="4902967"/>
                </a:lnTo>
                <a:lnTo>
                  <a:pt x="3971404" y="4924319"/>
                </a:lnTo>
                <a:lnTo>
                  <a:pt x="3907350" y="4924319"/>
                </a:lnTo>
                <a:close/>
                <a:moveTo>
                  <a:pt x="2015062" y="99"/>
                </a:moveTo>
                <a:cubicBezTo>
                  <a:pt x="2063104" y="-1680"/>
                  <a:pt x="2110254" y="20560"/>
                  <a:pt x="2156516" y="66821"/>
                </a:cubicBezTo>
                <a:cubicBezTo>
                  <a:pt x="2199219" y="109525"/>
                  <a:pt x="2263274" y="137994"/>
                  <a:pt x="2348680" y="152228"/>
                </a:cubicBezTo>
                <a:lnTo>
                  <a:pt x="2690307" y="152228"/>
                </a:lnTo>
                <a:cubicBezTo>
                  <a:pt x="2711658" y="159345"/>
                  <a:pt x="2743685" y="162904"/>
                  <a:pt x="2786389" y="162904"/>
                </a:cubicBezTo>
                <a:cubicBezTo>
                  <a:pt x="2821975" y="162904"/>
                  <a:pt x="2854002" y="164683"/>
                  <a:pt x="2882471" y="168242"/>
                </a:cubicBezTo>
                <a:cubicBezTo>
                  <a:pt x="2910940" y="171800"/>
                  <a:pt x="2942968" y="170021"/>
                  <a:pt x="2978553" y="162904"/>
                </a:cubicBezTo>
                <a:cubicBezTo>
                  <a:pt x="3049726" y="148669"/>
                  <a:pt x="3117339" y="143332"/>
                  <a:pt x="3181394" y="146890"/>
                </a:cubicBezTo>
                <a:cubicBezTo>
                  <a:pt x="3245449" y="150449"/>
                  <a:pt x="3309504" y="159345"/>
                  <a:pt x="3373559" y="173580"/>
                </a:cubicBezTo>
                <a:cubicBezTo>
                  <a:pt x="3430496" y="180697"/>
                  <a:pt x="3482096" y="184255"/>
                  <a:pt x="3528358" y="184255"/>
                </a:cubicBezTo>
                <a:cubicBezTo>
                  <a:pt x="3574620" y="184255"/>
                  <a:pt x="3626220" y="191373"/>
                  <a:pt x="3683157" y="205607"/>
                </a:cubicBezTo>
                <a:cubicBezTo>
                  <a:pt x="3761447" y="219841"/>
                  <a:pt x="3832619" y="241193"/>
                  <a:pt x="3896674" y="269662"/>
                </a:cubicBezTo>
                <a:cubicBezTo>
                  <a:pt x="3953611" y="283896"/>
                  <a:pt x="4006991" y="301689"/>
                  <a:pt x="4056811" y="323041"/>
                </a:cubicBezTo>
                <a:cubicBezTo>
                  <a:pt x="4106632" y="344393"/>
                  <a:pt x="4160011" y="365744"/>
                  <a:pt x="4216948" y="387096"/>
                </a:cubicBezTo>
                <a:lnTo>
                  <a:pt x="4227624" y="397772"/>
                </a:lnTo>
                <a:cubicBezTo>
                  <a:pt x="4298796" y="447592"/>
                  <a:pt x="4371748" y="495634"/>
                  <a:pt x="4446479" y="541895"/>
                </a:cubicBezTo>
                <a:cubicBezTo>
                  <a:pt x="4521209" y="588157"/>
                  <a:pt x="4594161" y="639757"/>
                  <a:pt x="4665333" y="696695"/>
                </a:cubicBezTo>
                <a:cubicBezTo>
                  <a:pt x="4750739" y="767867"/>
                  <a:pt x="4823691" y="847935"/>
                  <a:pt x="4884187" y="936901"/>
                </a:cubicBezTo>
                <a:cubicBezTo>
                  <a:pt x="4944683" y="1025866"/>
                  <a:pt x="4999842" y="1120169"/>
                  <a:pt x="5049662" y="1219810"/>
                </a:cubicBezTo>
                <a:cubicBezTo>
                  <a:pt x="5056779" y="1226927"/>
                  <a:pt x="5067455" y="1244720"/>
                  <a:pt x="5081690" y="1273189"/>
                </a:cubicBezTo>
                <a:cubicBezTo>
                  <a:pt x="5088807" y="1280306"/>
                  <a:pt x="5092366" y="1287423"/>
                  <a:pt x="5092366" y="1294541"/>
                </a:cubicBezTo>
                <a:cubicBezTo>
                  <a:pt x="5092366" y="1301658"/>
                  <a:pt x="5095924" y="1312334"/>
                  <a:pt x="5103041" y="1326568"/>
                </a:cubicBezTo>
                <a:cubicBezTo>
                  <a:pt x="5060338" y="1333685"/>
                  <a:pt x="5046104" y="1369271"/>
                  <a:pt x="5060338" y="1433326"/>
                </a:cubicBezTo>
                <a:cubicBezTo>
                  <a:pt x="5074572" y="1468912"/>
                  <a:pt x="5085248" y="1504498"/>
                  <a:pt x="5092366" y="1540084"/>
                </a:cubicBezTo>
                <a:cubicBezTo>
                  <a:pt x="5099483" y="1575670"/>
                  <a:pt x="5110159" y="1611257"/>
                  <a:pt x="5124393" y="1646843"/>
                </a:cubicBezTo>
                <a:cubicBezTo>
                  <a:pt x="5138627" y="1675311"/>
                  <a:pt x="5152862" y="1696663"/>
                  <a:pt x="5167096" y="1710897"/>
                </a:cubicBezTo>
                <a:cubicBezTo>
                  <a:pt x="5159979" y="1710897"/>
                  <a:pt x="5156420" y="1712677"/>
                  <a:pt x="5156420" y="1716235"/>
                </a:cubicBezTo>
                <a:cubicBezTo>
                  <a:pt x="5156420" y="1719794"/>
                  <a:pt x="5152862" y="1721573"/>
                  <a:pt x="5145745" y="1721573"/>
                </a:cubicBezTo>
                <a:cubicBezTo>
                  <a:pt x="5138627" y="1707339"/>
                  <a:pt x="5131510" y="1696663"/>
                  <a:pt x="5124393" y="1689546"/>
                </a:cubicBezTo>
                <a:cubicBezTo>
                  <a:pt x="5117276" y="1682429"/>
                  <a:pt x="5110159" y="1671753"/>
                  <a:pt x="5103041" y="1657518"/>
                </a:cubicBezTo>
                <a:cubicBezTo>
                  <a:pt x="5088807" y="1643284"/>
                  <a:pt x="5074572" y="1625491"/>
                  <a:pt x="5060338" y="1604139"/>
                </a:cubicBezTo>
                <a:cubicBezTo>
                  <a:pt x="5046104" y="1582788"/>
                  <a:pt x="5031869" y="1561436"/>
                  <a:pt x="5017635" y="1540084"/>
                </a:cubicBezTo>
                <a:cubicBezTo>
                  <a:pt x="5003400" y="1511616"/>
                  <a:pt x="4996283" y="1486705"/>
                  <a:pt x="4996283" y="1465354"/>
                </a:cubicBezTo>
                <a:cubicBezTo>
                  <a:pt x="5010518" y="1429768"/>
                  <a:pt x="5010518" y="1403078"/>
                  <a:pt x="4996283" y="1385285"/>
                </a:cubicBezTo>
                <a:cubicBezTo>
                  <a:pt x="4982049" y="1367492"/>
                  <a:pt x="4967814" y="1344361"/>
                  <a:pt x="4953580" y="1315892"/>
                </a:cubicBezTo>
                <a:cubicBezTo>
                  <a:pt x="4910877" y="1351478"/>
                  <a:pt x="4900201" y="1397740"/>
                  <a:pt x="4921552" y="1454678"/>
                </a:cubicBezTo>
                <a:cubicBezTo>
                  <a:pt x="4942904" y="1504498"/>
                  <a:pt x="4966035" y="1552540"/>
                  <a:pt x="4990945" y="1598801"/>
                </a:cubicBezTo>
                <a:cubicBezTo>
                  <a:pt x="5015855" y="1645063"/>
                  <a:pt x="5031869" y="1696663"/>
                  <a:pt x="5038986" y="1753601"/>
                </a:cubicBezTo>
                <a:cubicBezTo>
                  <a:pt x="5038986" y="1789187"/>
                  <a:pt x="5038986" y="1824773"/>
                  <a:pt x="5038986" y="1860359"/>
                </a:cubicBezTo>
                <a:cubicBezTo>
                  <a:pt x="5038986" y="1895945"/>
                  <a:pt x="5042545" y="1931531"/>
                  <a:pt x="5049662" y="1967117"/>
                </a:cubicBezTo>
                <a:cubicBezTo>
                  <a:pt x="5063897" y="2038289"/>
                  <a:pt x="5063897" y="2088110"/>
                  <a:pt x="5049662" y="2116578"/>
                </a:cubicBezTo>
                <a:cubicBezTo>
                  <a:pt x="5042545" y="2123696"/>
                  <a:pt x="5042545" y="2130813"/>
                  <a:pt x="5049662" y="2137930"/>
                </a:cubicBezTo>
                <a:cubicBezTo>
                  <a:pt x="5056779" y="2145047"/>
                  <a:pt x="5060338" y="2152165"/>
                  <a:pt x="5060338" y="2159282"/>
                </a:cubicBezTo>
                <a:lnTo>
                  <a:pt x="5060338" y="2362122"/>
                </a:lnTo>
                <a:cubicBezTo>
                  <a:pt x="5060338" y="2404826"/>
                  <a:pt x="5062117" y="2449308"/>
                  <a:pt x="5065676" y="2495570"/>
                </a:cubicBezTo>
                <a:cubicBezTo>
                  <a:pt x="5069235" y="2541832"/>
                  <a:pt x="5071014" y="2586314"/>
                  <a:pt x="5071014" y="2629018"/>
                </a:cubicBezTo>
                <a:cubicBezTo>
                  <a:pt x="5063897" y="2693073"/>
                  <a:pt x="5060338" y="2758907"/>
                  <a:pt x="5060338" y="2826520"/>
                </a:cubicBezTo>
                <a:cubicBezTo>
                  <a:pt x="5060338" y="2894134"/>
                  <a:pt x="5056779" y="2959968"/>
                  <a:pt x="5049662" y="3024023"/>
                </a:cubicBezTo>
                <a:cubicBezTo>
                  <a:pt x="5042545" y="3080961"/>
                  <a:pt x="5031869" y="3139678"/>
                  <a:pt x="5017635" y="3200174"/>
                </a:cubicBezTo>
                <a:cubicBezTo>
                  <a:pt x="5003400" y="3260670"/>
                  <a:pt x="4989166" y="3319387"/>
                  <a:pt x="4974932" y="3376325"/>
                </a:cubicBezTo>
                <a:cubicBezTo>
                  <a:pt x="4960697" y="3433263"/>
                  <a:pt x="4946463" y="3490200"/>
                  <a:pt x="4932228" y="3547138"/>
                </a:cubicBezTo>
                <a:cubicBezTo>
                  <a:pt x="4917994" y="3604076"/>
                  <a:pt x="4903759" y="3661013"/>
                  <a:pt x="4889525" y="3717951"/>
                </a:cubicBezTo>
                <a:cubicBezTo>
                  <a:pt x="4853939" y="3846061"/>
                  <a:pt x="4789884" y="3970612"/>
                  <a:pt x="4697360" y="4091605"/>
                </a:cubicBezTo>
                <a:lnTo>
                  <a:pt x="4697360" y="4102281"/>
                </a:lnTo>
                <a:lnTo>
                  <a:pt x="4676009" y="4102281"/>
                </a:lnTo>
                <a:cubicBezTo>
                  <a:pt x="4683126" y="4088046"/>
                  <a:pt x="4686684" y="4073812"/>
                  <a:pt x="4686684" y="4059577"/>
                </a:cubicBezTo>
                <a:cubicBezTo>
                  <a:pt x="4686684" y="4045343"/>
                  <a:pt x="4690243" y="4031108"/>
                  <a:pt x="4697360" y="4016874"/>
                </a:cubicBezTo>
                <a:cubicBezTo>
                  <a:pt x="4704477" y="3995522"/>
                  <a:pt x="4711595" y="3974171"/>
                  <a:pt x="4718712" y="3952819"/>
                </a:cubicBezTo>
                <a:cubicBezTo>
                  <a:pt x="4725829" y="3931467"/>
                  <a:pt x="4732946" y="3906557"/>
                  <a:pt x="4740064" y="3878088"/>
                </a:cubicBezTo>
                <a:cubicBezTo>
                  <a:pt x="4740064" y="3870971"/>
                  <a:pt x="4738284" y="3865633"/>
                  <a:pt x="4734726" y="3862075"/>
                </a:cubicBezTo>
                <a:cubicBezTo>
                  <a:pt x="4731167" y="3858516"/>
                  <a:pt x="4729388" y="3853178"/>
                  <a:pt x="4729388" y="3846061"/>
                </a:cubicBezTo>
                <a:cubicBezTo>
                  <a:pt x="4722270" y="3853178"/>
                  <a:pt x="4716933" y="3856737"/>
                  <a:pt x="4713374" y="3856737"/>
                </a:cubicBezTo>
                <a:cubicBezTo>
                  <a:pt x="4709815" y="3856737"/>
                  <a:pt x="4704477" y="3860295"/>
                  <a:pt x="4697360" y="3867413"/>
                </a:cubicBezTo>
                <a:cubicBezTo>
                  <a:pt x="4697360" y="3874530"/>
                  <a:pt x="4693802" y="3878088"/>
                  <a:pt x="4686684" y="3878088"/>
                </a:cubicBezTo>
                <a:cubicBezTo>
                  <a:pt x="4651098" y="3999081"/>
                  <a:pt x="4594161" y="4105839"/>
                  <a:pt x="4515871" y="4198363"/>
                </a:cubicBezTo>
                <a:cubicBezTo>
                  <a:pt x="4437582" y="4290887"/>
                  <a:pt x="4362851" y="4386969"/>
                  <a:pt x="4291679" y="4486610"/>
                </a:cubicBezTo>
                <a:cubicBezTo>
                  <a:pt x="4284562" y="4500845"/>
                  <a:pt x="4277445" y="4511520"/>
                  <a:pt x="4270328" y="4518638"/>
                </a:cubicBezTo>
                <a:cubicBezTo>
                  <a:pt x="4263210" y="4525755"/>
                  <a:pt x="4256093" y="4536431"/>
                  <a:pt x="4248976" y="4550665"/>
                </a:cubicBezTo>
                <a:cubicBezTo>
                  <a:pt x="4220507" y="4579134"/>
                  <a:pt x="4202714" y="4593368"/>
                  <a:pt x="4195597" y="4593368"/>
                </a:cubicBezTo>
                <a:cubicBezTo>
                  <a:pt x="4152893" y="4593368"/>
                  <a:pt x="4119087" y="4604044"/>
                  <a:pt x="4094176" y="4625396"/>
                </a:cubicBezTo>
                <a:cubicBezTo>
                  <a:pt x="4069266" y="4646747"/>
                  <a:pt x="4046135" y="4671658"/>
                  <a:pt x="4024784" y="4700126"/>
                </a:cubicBezTo>
                <a:cubicBezTo>
                  <a:pt x="4003432" y="4728595"/>
                  <a:pt x="3980301" y="4751726"/>
                  <a:pt x="3955391" y="4769519"/>
                </a:cubicBezTo>
                <a:cubicBezTo>
                  <a:pt x="3930481" y="4787312"/>
                  <a:pt x="3893115" y="4796209"/>
                  <a:pt x="3843295" y="4796209"/>
                </a:cubicBezTo>
                <a:cubicBezTo>
                  <a:pt x="3857529" y="4810443"/>
                  <a:pt x="3868205" y="4821119"/>
                  <a:pt x="3875322" y="4828236"/>
                </a:cubicBezTo>
                <a:cubicBezTo>
                  <a:pt x="3882439" y="4835353"/>
                  <a:pt x="3893115" y="4846029"/>
                  <a:pt x="3907350" y="4860264"/>
                </a:cubicBezTo>
                <a:lnTo>
                  <a:pt x="3821943" y="4945670"/>
                </a:lnTo>
                <a:cubicBezTo>
                  <a:pt x="3786357" y="4967022"/>
                  <a:pt x="3747212" y="4981256"/>
                  <a:pt x="3704509" y="4988374"/>
                </a:cubicBezTo>
                <a:cubicBezTo>
                  <a:pt x="3690275" y="4988374"/>
                  <a:pt x="3683157" y="4988374"/>
                  <a:pt x="3683157" y="4988374"/>
                </a:cubicBezTo>
                <a:lnTo>
                  <a:pt x="3683157" y="4956346"/>
                </a:lnTo>
                <a:cubicBezTo>
                  <a:pt x="3697392" y="4949229"/>
                  <a:pt x="3708068" y="4942112"/>
                  <a:pt x="3715185" y="4934994"/>
                </a:cubicBezTo>
                <a:cubicBezTo>
                  <a:pt x="3722302" y="4927877"/>
                  <a:pt x="3732978" y="4920760"/>
                  <a:pt x="3747212" y="4913643"/>
                </a:cubicBezTo>
                <a:cubicBezTo>
                  <a:pt x="3754330" y="4899408"/>
                  <a:pt x="3761447" y="4890512"/>
                  <a:pt x="3768564" y="4886953"/>
                </a:cubicBezTo>
                <a:cubicBezTo>
                  <a:pt x="3775681" y="4883395"/>
                  <a:pt x="3782798" y="4878057"/>
                  <a:pt x="3789916" y="4870940"/>
                </a:cubicBezTo>
                <a:cubicBezTo>
                  <a:pt x="3811267" y="4849588"/>
                  <a:pt x="3821943" y="4838912"/>
                  <a:pt x="3821943" y="4838912"/>
                </a:cubicBezTo>
                <a:lnTo>
                  <a:pt x="3821943" y="4828236"/>
                </a:lnTo>
                <a:lnTo>
                  <a:pt x="3811267" y="4817560"/>
                </a:lnTo>
                <a:cubicBezTo>
                  <a:pt x="3797033" y="4817560"/>
                  <a:pt x="3782798" y="4821119"/>
                  <a:pt x="3768564" y="4828236"/>
                </a:cubicBezTo>
                <a:cubicBezTo>
                  <a:pt x="3711626" y="4863822"/>
                  <a:pt x="3652909" y="4897629"/>
                  <a:pt x="3592413" y="4929657"/>
                </a:cubicBezTo>
                <a:cubicBezTo>
                  <a:pt x="3531917" y="4961684"/>
                  <a:pt x="3469641" y="4991932"/>
                  <a:pt x="3405586" y="5020401"/>
                </a:cubicBezTo>
                <a:cubicBezTo>
                  <a:pt x="3370000" y="5041753"/>
                  <a:pt x="3330855" y="5057766"/>
                  <a:pt x="3288152" y="5068442"/>
                </a:cubicBezTo>
                <a:cubicBezTo>
                  <a:pt x="3245449" y="5079118"/>
                  <a:pt x="3202746" y="5091573"/>
                  <a:pt x="3160043" y="5105808"/>
                </a:cubicBezTo>
                <a:cubicBezTo>
                  <a:pt x="3138691" y="5112925"/>
                  <a:pt x="3106663" y="5116483"/>
                  <a:pt x="3063960" y="5116483"/>
                </a:cubicBezTo>
                <a:cubicBezTo>
                  <a:pt x="3049726" y="5116483"/>
                  <a:pt x="3037270" y="5120042"/>
                  <a:pt x="3026595" y="5127159"/>
                </a:cubicBezTo>
                <a:cubicBezTo>
                  <a:pt x="3015919" y="5134276"/>
                  <a:pt x="3003464" y="5137835"/>
                  <a:pt x="2989229" y="5137835"/>
                </a:cubicBezTo>
                <a:cubicBezTo>
                  <a:pt x="2946526" y="5152069"/>
                  <a:pt x="2914499" y="5159187"/>
                  <a:pt x="2893147" y="5159187"/>
                </a:cubicBezTo>
                <a:cubicBezTo>
                  <a:pt x="2864678" y="5159187"/>
                  <a:pt x="2839768" y="5157407"/>
                  <a:pt x="2818416" y="5153849"/>
                </a:cubicBezTo>
                <a:cubicBezTo>
                  <a:pt x="2797064" y="5150290"/>
                  <a:pt x="2772154" y="5148511"/>
                  <a:pt x="2743685" y="5148511"/>
                </a:cubicBezTo>
                <a:cubicBezTo>
                  <a:pt x="2722334" y="5148511"/>
                  <a:pt x="2700982" y="5146731"/>
                  <a:pt x="2679631" y="5143173"/>
                </a:cubicBezTo>
                <a:cubicBezTo>
                  <a:pt x="2658279" y="5139614"/>
                  <a:pt x="2636927" y="5137835"/>
                  <a:pt x="2615576" y="5137835"/>
                </a:cubicBezTo>
                <a:cubicBezTo>
                  <a:pt x="2594224" y="5144952"/>
                  <a:pt x="2572873" y="5148511"/>
                  <a:pt x="2551521" y="5148511"/>
                </a:cubicBezTo>
                <a:cubicBezTo>
                  <a:pt x="2530169" y="5148511"/>
                  <a:pt x="2508817" y="5155628"/>
                  <a:pt x="2487466" y="5169862"/>
                </a:cubicBezTo>
                <a:cubicBezTo>
                  <a:pt x="2473232" y="5176980"/>
                  <a:pt x="2451880" y="5180538"/>
                  <a:pt x="2423411" y="5180538"/>
                </a:cubicBezTo>
                <a:cubicBezTo>
                  <a:pt x="2373591" y="5173421"/>
                  <a:pt x="2325549" y="5164525"/>
                  <a:pt x="2279287" y="5153849"/>
                </a:cubicBezTo>
                <a:cubicBezTo>
                  <a:pt x="2233026" y="5143173"/>
                  <a:pt x="2184984" y="5137835"/>
                  <a:pt x="2135164" y="5137835"/>
                </a:cubicBezTo>
                <a:cubicBezTo>
                  <a:pt x="2092461" y="5144952"/>
                  <a:pt x="2055095" y="5136056"/>
                  <a:pt x="2023068" y="5111145"/>
                </a:cubicBezTo>
                <a:cubicBezTo>
                  <a:pt x="1991040" y="5086235"/>
                  <a:pt x="1957234" y="5070221"/>
                  <a:pt x="1921648" y="5063104"/>
                </a:cubicBezTo>
                <a:cubicBezTo>
                  <a:pt x="1907413" y="5063104"/>
                  <a:pt x="1891399" y="5061325"/>
                  <a:pt x="1873606" y="5057766"/>
                </a:cubicBezTo>
                <a:cubicBezTo>
                  <a:pt x="1855813" y="5054208"/>
                  <a:pt x="1836241" y="5052428"/>
                  <a:pt x="1814889" y="5052428"/>
                </a:cubicBezTo>
                <a:cubicBezTo>
                  <a:pt x="1779303" y="5045311"/>
                  <a:pt x="1749055" y="5038194"/>
                  <a:pt x="1724145" y="5031077"/>
                </a:cubicBezTo>
                <a:cubicBezTo>
                  <a:pt x="1699235" y="5023960"/>
                  <a:pt x="1672545" y="5013284"/>
                  <a:pt x="1644076" y="4999049"/>
                </a:cubicBezTo>
                <a:cubicBezTo>
                  <a:pt x="1622725" y="4984815"/>
                  <a:pt x="1601373" y="4968801"/>
                  <a:pt x="1580021" y="4951008"/>
                </a:cubicBezTo>
                <a:cubicBezTo>
                  <a:pt x="1558670" y="4933215"/>
                  <a:pt x="1530201" y="4938553"/>
                  <a:pt x="1494615" y="4967022"/>
                </a:cubicBezTo>
                <a:cubicBezTo>
                  <a:pt x="1494615" y="4974139"/>
                  <a:pt x="1489277" y="4977698"/>
                  <a:pt x="1478601" y="4977698"/>
                </a:cubicBezTo>
                <a:cubicBezTo>
                  <a:pt x="1467925" y="4977698"/>
                  <a:pt x="1459029" y="4974139"/>
                  <a:pt x="1451911" y="4967022"/>
                </a:cubicBezTo>
                <a:cubicBezTo>
                  <a:pt x="1359388" y="4924319"/>
                  <a:pt x="1266864" y="4878057"/>
                  <a:pt x="1174340" y="4828236"/>
                </a:cubicBezTo>
                <a:cubicBezTo>
                  <a:pt x="1160106" y="4814002"/>
                  <a:pt x="1144092" y="4803326"/>
                  <a:pt x="1126299" y="4796209"/>
                </a:cubicBezTo>
                <a:cubicBezTo>
                  <a:pt x="1108506" y="4789092"/>
                  <a:pt x="1096051" y="4771299"/>
                  <a:pt x="1088934" y="4742830"/>
                </a:cubicBezTo>
                <a:cubicBezTo>
                  <a:pt x="1088934" y="4742830"/>
                  <a:pt x="1078258" y="4735713"/>
                  <a:pt x="1056906" y="4721478"/>
                </a:cubicBezTo>
                <a:cubicBezTo>
                  <a:pt x="1014203" y="4707244"/>
                  <a:pt x="971500" y="4689451"/>
                  <a:pt x="928796" y="4668099"/>
                </a:cubicBezTo>
                <a:cubicBezTo>
                  <a:pt x="886093" y="4646747"/>
                  <a:pt x="843390" y="4625396"/>
                  <a:pt x="800687" y="4604044"/>
                </a:cubicBezTo>
                <a:cubicBezTo>
                  <a:pt x="786452" y="4568458"/>
                  <a:pt x="766880" y="4545327"/>
                  <a:pt x="741970" y="4534651"/>
                </a:cubicBezTo>
                <a:cubicBezTo>
                  <a:pt x="717059" y="4523975"/>
                  <a:pt x="690370" y="4511520"/>
                  <a:pt x="661901" y="4497286"/>
                </a:cubicBezTo>
                <a:cubicBezTo>
                  <a:pt x="633432" y="4483051"/>
                  <a:pt x="608522" y="4461700"/>
                  <a:pt x="587170" y="4433231"/>
                </a:cubicBezTo>
                <a:cubicBezTo>
                  <a:pt x="565819" y="4404762"/>
                  <a:pt x="537350" y="4390528"/>
                  <a:pt x="501764" y="4390528"/>
                </a:cubicBezTo>
                <a:lnTo>
                  <a:pt x="491088" y="4379852"/>
                </a:lnTo>
                <a:cubicBezTo>
                  <a:pt x="469736" y="4351383"/>
                  <a:pt x="450164" y="4324694"/>
                  <a:pt x="432371" y="4299783"/>
                </a:cubicBezTo>
                <a:cubicBezTo>
                  <a:pt x="414578" y="4274873"/>
                  <a:pt x="395005" y="4248184"/>
                  <a:pt x="373654" y="4219715"/>
                </a:cubicBezTo>
                <a:cubicBezTo>
                  <a:pt x="359419" y="4205480"/>
                  <a:pt x="346964" y="4189466"/>
                  <a:pt x="336288" y="4171673"/>
                </a:cubicBezTo>
                <a:cubicBezTo>
                  <a:pt x="325613" y="4153880"/>
                  <a:pt x="313158" y="4137867"/>
                  <a:pt x="298923" y="4123632"/>
                </a:cubicBezTo>
                <a:cubicBezTo>
                  <a:pt x="298923" y="4123632"/>
                  <a:pt x="291806" y="4116515"/>
                  <a:pt x="277571" y="4102281"/>
                </a:cubicBezTo>
                <a:cubicBezTo>
                  <a:pt x="263337" y="4052460"/>
                  <a:pt x="245544" y="4004419"/>
                  <a:pt x="224192" y="3958157"/>
                </a:cubicBezTo>
                <a:cubicBezTo>
                  <a:pt x="202841" y="3911895"/>
                  <a:pt x="181489" y="3860295"/>
                  <a:pt x="160137" y="3803358"/>
                </a:cubicBezTo>
                <a:cubicBezTo>
                  <a:pt x="153020" y="3782006"/>
                  <a:pt x="145903" y="3760654"/>
                  <a:pt x="138786" y="3739303"/>
                </a:cubicBezTo>
                <a:cubicBezTo>
                  <a:pt x="131669" y="3717951"/>
                  <a:pt x="124551" y="3696599"/>
                  <a:pt x="117434" y="3675248"/>
                </a:cubicBezTo>
                <a:cubicBezTo>
                  <a:pt x="81848" y="3568490"/>
                  <a:pt x="55159" y="3459952"/>
                  <a:pt x="37366" y="3349635"/>
                </a:cubicBezTo>
                <a:cubicBezTo>
                  <a:pt x="19572" y="3239319"/>
                  <a:pt x="14235" y="3127223"/>
                  <a:pt x="21352" y="3013347"/>
                </a:cubicBezTo>
                <a:cubicBezTo>
                  <a:pt x="21352" y="2999113"/>
                  <a:pt x="17793" y="2983099"/>
                  <a:pt x="10676" y="2965306"/>
                </a:cubicBezTo>
                <a:cubicBezTo>
                  <a:pt x="3559" y="2947513"/>
                  <a:pt x="0" y="2931499"/>
                  <a:pt x="0" y="2917265"/>
                </a:cubicBezTo>
                <a:cubicBezTo>
                  <a:pt x="7117" y="2860327"/>
                  <a:pt x="12455" y="2808727"/>
                  <a:pt x="16014" y="2762465"/>
                </a:cubicBezTo>
                <a:cubicBezTo>
                  <a:pt x="19572" y="2716204"/>
                  <a:pt x="24910" y="2664604"/>
                  <a:pt x="32028" y="2607666"/>
                </a:cubicBezTo>
                <a:cubicBezTo>
                  <a:pt x="32028" y="2586314"/>
                  <a:pt x="33807" y="2566742"/>
                  <a:pt x="37366" y="2548949"/>
                </a:cubicBezTo>
                <a:cubicBezTo>
                  <a:pt x="40924" y="2531156"/>
                  <a:pt x="42703" y="2511584"/>
                  <a:pt x="42703" y="2490232"/>
                </a:cubicBezTo>
                <a:cubicBezTo>
                  <a:pt x="49821" y="2468880"/>
                  <a:pt x="56938" y="2449308"/>
                  <a:pt x="64055" y="2431515"/>
                </a:cubicBezTo>
                <a:cubicBezTo>
                  <a:pt x="71172" y="2413722"/>
                  <a:pt x="81848" y="2394150"/>
                  <a:pt x="96082" y="2372798"/>
                </a:cubicBezTo>
                <a:cubicBezTo>
                  <a:pt x="110317" y="2315861"/>
                  <a:pt x="124551" y="2264261"/>
                  <a:pt x="138786" y="2217999"/>
                </a:cubicBezTo>
                <a:cubicBezTo>
                  <a:pt x="153020" y="2171737"/>
                  <a:pt x="167255" y="2120137"/>
                  <a:pt x="181489" y="2063199"/>
                </a:cubicBezTo>
                <a:cubicBezTo>
                  <a:pt x="195724" y="2013379"/>
                  <a:pt x="204620" y="1965338"/>
                  <a:pt x="208179" y="1919076"/>
                </a:cubicBezTo>
                <a:cubicBezTo>
                  <a:pt x="211737" y="1872814"/>
                  <a:pt x="220634" y="1824773"/>
                  <a:pt x="234868" y="1774952"/>
                </a:cubicBezTo>
                <a:cubicBezTo>
                  <a:pt x="234868" y="1760718"/>
                  <a:pt x="233089" y="1744704"/>
                  <a:pt x="229530" y="1726911"/>
                </a:cubicBezTo>
                <a:cubicBezTo>
                  <a:pt x="225972" y="1709118"/>
                  <a:pt x="227751" y="1693104"/>
                  <a:pt x="234868" y="1678870"/>
                </a:cubicBezTo>
                <a:cubicBezTo>
                  <a:pt x="249103" y="1643284"/>
                  <a:pt x="259778" y="1605919"/>
                  <a:pt x="266896" y="1566774"/>
                </a:cubicBezTo>
                <a:cubicBezTo>
                  <a:pt x="274013" y="1527629"/>
                  <a:pt x="281130" y="1486705"/>
                  <a:pt x="288247" y="1444002"/>
                </a:cubicBezTo>
                <a:cubicBezTo>
                  <a:pt x="288247" y="1422650"/>
                  <a:pt x="295364" y="1404857"/>
                  <a:pt x="309599" y="1390623"/>
                </a:cubicBezTo>
                <a:cubicBezTo>
                  <a:pt x="330950" y="1369271"/>
                  <a:pt x="341626" y="1330127"/>
                  <a:pt x="341626" y="1273189"/>
                </a:cubicBezTo>
                <a:lnTo>
                  <a:pt x="341626" y="1230486"/>
                </a:lnTo>
                <a:cubicBezTo>
                  <a:pt x="355861" y="1216251"/>
                  <a:pt x="364757" y="1198458"/>
                  <a:pt x="368316" y="1177107"/>
                </a:cubicBezTo>
                <a:cubicBezTo>
                  <a:pt x="371875" y="1155755"/>
                  <a:pt x="380771" y="1137962"/>
                  <a:pt x="395005" y="1123727"/>
                </a:cubicBezTo>
                <a:cubicBezTo>
                  <a:pt x="409240" y="1102376"/>
                  <a:pt x="421695" y="1082804"/>
                  <a:pt x="432371" y="1065010"/>
                </a:cubicBezTo>
                <a:cubicBezTo>
                  <a:pt x="443047" y="1047217"/>
                  <a:pt x="455502" y="1031204"/>
                  <a:pt x="469736" y="1016969"/>
                </a:cubicBezTo>
                <a:cubicBezTo>
                  <a:pt x="483971" y="995618"/>
                  <a:pt x="494646" y="976045"/>
                  <a:pt x="501764" y="958252"/>
                </a:cubicBezTo>
                <a:cubicBezTo>
                  <a:pt x="508881" y="940459"/>
                  <a:pt x="519557" y="920887"/>
                  <a:pt x="533791" y="899535"/>
                </a:cubicBezTo>
                <a:cubicBezTo>
                  <a:pt x="590729" y="821246"/>
                  <a:pt x="645887" y="742957"/>
                  <a:pt x="699266" y="664667"/>
                </a:cubicBezTo>
                <a:cubicBezTo>
                  <a:pt x="752645" y="586378"/>
                  <a:pt x="807804" y="508089"/>
                  <a:pt x="864741" y="429799"/>
                </a:cubicBezTo>
                <a:cubicBezTo>
                  <a:pt x="907445" y="372862"/>
                  <a:pt x="957265" y="319483"/>
                  <a:pt x="1014203" y="269662"/>
                </a:cubicBezTo>
                <a:cubicBezTo>
                  <a:pt x="1071141" y="219841"/>
                  <a:pt x="1128078" y="177138"/>
                  <a:pt x="1185016" y="141552"/>
                </a:cubicBezTo>
                <a:cubicBezTo>
                  <a:pt x="1227719" y="120201"/>
                  <a:pt x="1270423" y="98849"/>
                  <a:pt x="1313126" y="77497"/>
                </a:cubicBezTo>
                <a:cubicBezTo>
                  <a:pt x="1355829" y="56146"/>
                  <a:pt x="1398532" y="38353"/>
                  <a:pt x="1441236" y="24118"/>
                </a:cubicBezTo>
                <a:cubicBezTo>
                  <a:pt x="1483939" y="9884"/>
                  <a:pt x="1512408" y="2767"/>
                  <a:pt x="1526642" y="2767"/>
                </a:cubicBezTo>
                <a:cubicBezTo>
                  <a:pt x="1562228" y="24118"/>
                  <a:pt x="1580021" y="41911"/>
                  <a:pt x="1580021" y="56146"/>
                </a:cubicBezTo>
                <a:cubicBezTo>
                  <a:pt x="1580021" y="77497"/>
                  <a:pt x="1583580" y="100628"/>
                  <a:pt x="1590697" y="125538"/>
                </a:cubicBezTo>
                <a:cubicBezTo>
                  <a:pt x="1597814" y="150449"/>
                  <a:pt x="1587138" y="173580"/>
                  <a:pt x="1558670" y="194931"/>
                </a:cubicBezTo>
                <a:cubicBezTo>
                  <a:pt x="1551552" y="194931"/>
                  <a:pt x="1547994" y="212724"/>
                  <a:pt x="1547994" y="248310"/>
                </a:cubicBezTo>
                <a:cubicBezTo>
                  <a:pt x="1555111" y="248310"/>
                  <a:pt x="1562228" y="246531"/>
                  <a:pt x="1569345" y="242972"/>
                </a:cubicBezTo>
                <a:cubicBezTo>
                  <a:pt x="1576463" y="239414"/>
                  <a:pt x="1587138" y="237635"/>
                  <a:pt x="1601373" y="237635"/>
                </a:cubicBezTo>
                <a:cubicBezTo>
                  <a:pt x="1644076" y="209166"/>
                  <a:pt x="1690338" y="180697"/>
                  <a:pt x="1740159" y="152228"/>
                </a:cubicBezTo>
                <a:cubicBezTo>
                  <a:pt x="1761510" y="137994"/>
                  <a:pt x="1784641" y="125538"/>
                  <a:pt x="1809551" y="114863"/>
                </a:cubicBezTo>
                <a:cubicBezTo>
                  <a:pt x="1834462" y="104187"/>
                  <a:pt x="1854034" y="91732"/>
                  <a:pt x="1868268" y="77497"/>
                </a:cubicBezTo>
                <a:cubicBezTo>
                  <a:pt x="1918089" y="27677"/>
                  <a:pt x="1967021" y="1878"/>
                  <a:pt x="2015062" y="99"/>
                </a:cubicBezTo>
                <a:close/>
              </a:path>
            </a:pathLst>
          </a:custGeom>
          <a:noFill/>
        </p:spPr>
        <p:txBody>
          <a:bodyPr wrap="square">
            <a:noAutofit/>
          </a:bodyPr>
          <a:lstStyle/>
          <a:p>
            <a:endParaRPr lang="lt-LT"/>
          </a:p>
        </p:txBody>
      </p:sp>
    </p:spTree>
    <p:extLst>
      <p:ext uri="{BB962C8B-B14F-4D97-AF65-F5344CB8AC3E}">
        <p14:creationId xmlns:p14="http://schemas.microsoft.com/office/powerpoint/2010/main" val="3028299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A6D815-762E-4BA2-B048-C6D2FF199FA9}"/>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A8D9C9F8-B547-41D5-B61C-7A120486789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2A61AF72-34A4-4557-9A96-FB91BDBB1286}"/>
              </a:ext>
            </a:extLst>
          </p:cNvPr>
          <p:cNvSpPr>
            <a:spLocks noGrp="1"/>
          </p:cNvSpPr>
          <p:nvPr>
            <p:ph type="dt" sz="half" idx="10"/>
          </p:nvPr>
        </p:nvSpPr>
        <p:spPr/>
        <p:txBody>
          <a:bodyPr/>
          <a:lstStyle/>
          <a:p>
            <a:fld id="{E0FF5A8A-67AD-4CE5-A6AD-55D6FF157526}" type="datetimeFigureOut">
              <a:rPr lang="de-AT" smtClean="0"/>
              <a:t>24.10.2021</a:t>
            </a:fld>
            <a:endParaRPr lang="de-AT"/>
          </a:p>
        </p:txBody>
      </p:sp>
      <p:sp>
        <p:nvSpPr>
          <p:cNvPr id="5" name="Fußzeilenplatzhalter 4">
            <a:extLst>
              <a:ext uri="{FF2B5EF4-FFF2-40B4-BE49-F238E27FC236}">
                <a16:creationId xmlns:a16="http://schemas.microsoft.com/office/drawing/2014/main" id="{0C773F90-6E33-46CD-A21D-BC328889943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562089B9-B91C-4C94-87EB-C7CB5E0EF2E6}"/>
              </a:ext>
            </a:extLst>
          </p:cNvPr>
          <p:cNvSpPr>
            <a:spLocks noGrp="1"/>
          </p:cNvSpPr>
          <p:nvPr>
            <p:ph type="sldNum" sz="quarter" idx="12"/>
          </p:nvPr>
        </p:nvSpPr>
        <p:spPr/>
        <p:txBody>
          <a:bodyPr/>
          <a:lstStyle/>
          <a:p>
            <a:fld id="{3BDF8EFB-1B13-46CE-8813-7E65525CBC6B}" type="slidenum">
              <a:rPr lang="de-AT" smtClean="0"/>
              <a:t>‹Nr.›</a:t>
            </a:fld>
            <a:endParaRPr lang="de-AT"/>
          </a:p>
        </p:txBody>
      </p:sp>
    </p:spTree>
    <p:extLst>
      <p:ext uri="{BB962C8B-B14F-4D97-AF65-F5344CB8AC3E}">
        <p14:creationId xmlns:p14="http://schemas.microsoft.com/office/powerpoint/2010/main" val="4160900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BA7735-D304-4C3C-9900-9BBAF39E3140}"/>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B6CCE4DD-023F-44DB-A696-445D2C9656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77CDDB45-FA79-4AB2-95F4-EEB6C4867D0A}"/>
              </a:ext>
            </a:extLst>
          </p:cNvPr>
          <p:cNvSpPr>
            <a:spLocks noGrp="1"/>
          </p:cNvSpPr>
          <p:nvPr>
            <p:ph type="dt" sz="half" idx="10"/>
          </p:nvPr>
        </p:nvSpPr>
        <p:spPr/>
        <p:txBody>
          <a:bodyPr/>
          <a:lstStyle/>
          <a:p>
            <a:fld id="{E0FF5A8A-67AD-4CE5-A6AD-55D6FF157526}" type="datetimeFigureOut">
              <a:rPr lang="de-AT" smtClean="0"/>
              <a:t>24.10.2021</a:t>
            </a:fld>
            <a:endParaRPr lang="de-AT"/>
          </a:p>
        </p:txBody>
      </p:sp>
      <p:sp>
        <p:nvSpPr>
          <p:cNvPr id="5" name="Fußzeilenplatzhalter 4">
            <a:extLst>
              <a:ext uri="{FF2B5EF4-FFF2-40B4-BE49-F238E27FC236}">
                <a16:creationId xmlns:a16="http://schemas.microsoft.com/office/drawing/2014/main" id="{32C119B4-FD8B-4A88-A7FF-2CB04292D646}"/>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303D216-337F-40C0-A60A-4BF701611EEA}"/>
              </a:ext>
            </a:extLst>
          </p:cNvPr>
          <p:cNvSpPr>
            <a:spLocks noGrp="1"/>
          </p:cNvSpPr>
          <p:nvPr>
            <p:ph type="sldNum" sz="quarter" idx="12"/>
          </p:nvPr>
        </p:nvSpPr>
        <p:spPr/>
        <p:txBody>
          <a:bodyPr/>
          <a:lstStyle/>
          <a:p>
            <a:fld id="{3BDF8EFB-1B13-46CE-8813-7E65525CBC6B}" type="slidenum">
              <a:rPr lang="de-AT" smtClean="0"/>
              <a:t>‹Nr.›</a:t>
            </a:fld>
            <a:endParaRPr lang="de-AT"/>
          </a:p>
        </p:txBody>
      </p:sp>
    </p:spTree>
    <p:extLst>
      <p:ext uri="{BB962C8B-B14F-4D97-AF65-F5344CB8AC3E}">
        <p14:creationId xmlns:p14="http://schemas.microsoft.com/office/powerpoint/2010/main" val="3137208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28449F-667D-48BD-9E0B-CF995AB01801}"/>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AD9E44FF-49D8-4AAE-B33A-B7072A95682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1D0488CD-1A40-4331-B149-843F6790E2D9}"/>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F23D6E95-9D13-4A86-8280-2D71276972FA}"/>
              </a:ext>
            </a:extLst>
          </p:cNvPr>
          <p:cNvSpPr>
            <a:spLocks noGrp="1"/>
          </p:cNvSpPr>
          <p:nvPr>
            <p:ph type="dt" sz="half" idx="10"/>
          </p:nvPr>
        </p:nvSpPr>
        <p:spPr/>
        <p:txBody>
          <a:bodyPr/>
          <a:lstStyle/>
          <a:p>
            <a:fld id="{E0FF5A8A-67AD-4CE5-A6AD-55D6FF157526}" type="datetimeFigureOut">
              <a:rPr lang="de-AT" smtClean="0"/>
              <a:t>24.10.2021</a:t>
            </a:fld>
            <a:endParaRPr lang="de-AT"/>
          </a:p>
        </p:txBody>
      </p:sp>
      <p:sp>
        <p:nvSpPr>
          <p:cNvPr id="6" name="Fußzeilenplatzhalter 5">
            <a:extLst>
              <a:ext uri="{FF2B5EF4-FFF2-40B4-BE49-F238E27FC236}">
                <a16:creationId xmlns:a16="http://schemas.microsoft.com/office/drawing/2014/main" id="{6A54FF69-2314-481F-8747-C6EA1454192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AB7EBDF9-BB7D-4B84-867F-90489EAFF8B9}"/>
              </a:ext>
            </a:extLst>
          </p:cNvPr>
          <p:cNvSpPr>
            <a:spLocks noGrp="1"/>
          </p:cNvSpPr>
          <p:nvPr>
            <p:ph type="sldNum" sz="quarter" idx="12"/>
          </p:nvPr>
        </p:nvSpPr>
        <p:spPr/>
        <p:txBody>
          <a:bodyPr/>
          <a:lstStyle/>
          <a:p>
            <a:fld id="{3BDF8EFB-1B13-46CE-8813-7E65525CBC6B}" type="slidenum">
              <a:rPr lang="de-AT" smtClean="0"/>
              <a:t>‹Nr.›</a:t>
            </a:fld>
            <a:endParaRPr lang="de-AT"/>
          </a:p>
        </p:txBody>
      </p:sp>
    </p:spTree>
    <p:extLst>
      <p:ext uri="{BB962C8B-B14F-4D97-AF65-F5344CB8AC3E}">
        <p14:creationId xmlns:p14="http://schemas.microsoft.com/office/powerpoint/2010/main" val="111870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EB6B5D-E4DC-496D-9356-AB8F5EA2839A}"/>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F249CD4A-7EA4-401F-B9CC-5C15BF410D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8AE3DC2-BAB7-4640-B42D-B90F7866866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E1227BB4-9471-4125-ACAE-150B61CAE8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2206759-26FE-4CA6-9692-B305F292EC6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AC4BA10E-7C89-4F8B-A335-9EB954CF7B1C}"/>
              </a:ext>
            </a:extLst>
          </p:cNvPr>
          <p:cNvSpPr>
            <a:spLocks noGrp="1"/>
          </p:cNvSpPr>
          <p:nvPr>
            <p:ph type="dt" sz="half" idx="10"/>
          </p:nvPr>
        </p:nvSpPr>
        <p:spPr/>
        <p:txBody>
          <a:bodyPr/>
          <a:lstStyle/>
          <a:p>
            <a:fld id="{E0FF5A8A-67AD-4CE5-A6AD-55D6FF157526}" type="datetimeFigureOut">
              <a:rPr lang="de-AT" smtClean="0"/>
              <a:t>24.10.2021</a:t>
            </a:fld>
            <a:endParaRPr lang="de-AT"/>
          </a:p>
        </p:txBody>
      </p:sp>
      <p:sp>
        <p:nvSpPr>
          <p:cNvPr id="8" name="Fußzeilenplatzhalter 7">
            <a:extLst>
              <a:ext uri="{FF2B5EF4-FFF2-40B4-BE49-F238E27FC236}">
                <a16:creationId xmlns:a16="http://schemas.microsoft.com/office/drawing/2014/main" id="{563E3610-EB2A-468B-813D-6342D602237F}"/>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1705A6D3-3DE0-46DC-97DA-E473DB7BAC4A}"/>
              </a:ext>
            </a:extLst>
          </p:cNvPr>
          <p:cNvSpPr>
            <a:spLocks noGrp="1"/>
          </p:cNvSpPr>
          <p:nvPr>
            <p:ph type="sldNum" sz="quarter" idx="12"/>
          </p:nvPr>
        </p:nvSpPr>
        <p:spPr/>
        <p:txBody>
          <a:bodyPr/>
          <a:lstStyle/>
          <a:p>
            <a:fld id="{3BDF8EFB-1B13-46CE-8813-7E65525CBC6B}" type="slidenum">
              <a:rPr lang="de-AT" smtClean="0"/>
              <a:t>‹Nr.›</a:t>
            </a:fld>
            <a:endParaRPr lang="de-AT"/>
          </a:p>
        </p:txBody>
      </p:sp>
    </p:spTree>
    <p:extLst>
      <p:ext uri="{BB962C8B-B14F-4D97-AF65-F5344CB8AC3E}">
        <p14:creationId xmlns:p14="http://schemas.microsoft.com/office/powerpoint/2010/main" val="2461607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52314F-5719-4446-BB9B-CBE64EA76D37}"/>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8A59B7E7-1387-4C1C-B3E5-589CDA19C54E}"/>
              </a:ext>
            </a:extLst>
          </p:cNvPr>
          <p:cNvSpPr>
            <a:spLocks noGrp="1"/>
          </p:cNvSpPr>
          <p:nvPr>
            <p:ph type="dt" sz="half" idx="10"/>
          </p:nvPr>
        </p:nvSpPr>
        <p:spPr/>
        <p:txBody>
          <a:bodyPr/>
          <a:lstStyle/>
          <a:p>
            <a:fld id="{E0FF5A8A-67AD-4CE5-A6AD-55D6FF157526}" type="datetimeFigureOut">
              <a:rPr lang="de-AT" smtClean="0"/>
              <a:t>24.10.2021</a:t>
            </a:fld>
            <a:endParaRPr lang="de-AT"/>
          </a:p>
        </p:txBody>
      </p:sp>
      <p:sp>
        <p:nvSpPr>
          <p:cNvPr id="4" name="Fußzeilenplatzhalter 3">
            <a:extLst>
              <a:ext uri="{FF2B5EF4-FFF2-40B4-BE49-F238E27FC236}">
                <a16:creationId xmlns:a16="http://schemas.microsoft.com/office/drawing/2014/main" id="{390D746C-1738-443A-9A29-B3760299A8AB}"/>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49E28ECC-8015-4E7A-9F6B-B0DB3CBB6D7A}"/>
              </a:ext>
            </a:extLst>
          </p:cNvPr>
          <p:cNvSpPr>
            <a:spLocks noGrp="1"/>
          </p:cNvSpPr>
          <p:nvPr>
            <p:ph type="sldNum" sz="quarter" idx="12"/>
          </p:nvPr>
        </p:nvSpPr>
        <p:spPr/>
        <p:txBody>
          <a:bodyPr/>
          <a:lstStyle/>
          <a:p>
            <a:fld id="{3BDF8EFB-1B13-46CE-8813-7E65525CBC6B}" type="slidenum">
              <a:rPr lang="de-AT" smtClean="0"/>
              <a:t>‹Nr.›</a:t>
            </a:fld>
            <a:endParaRPr lang="de-AT"/>
          </a:p>
        </p:txBody>
      </p:sp>
    </p:spTree>
    <p:extLst>
      <p:ext uri="{BB962C8B-B14F-4D97-AF65-F5344CB8AC3E}">
        <p14:creationId xmlns:p14="http://schemas.microsoft.com/office/powerpoint/2010/main" val="3827819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621CC85-5F05-42D5-9ECA-540EAD42BB27}"/>
              </a:ext>
            </a:extLst>
          </p:cNvPr>
          <p:cNvSpPr>
            <a:spLocks noGrp="1"/>
          </p:cNvSpPr>
          <p:nvPr>
            <p:ph type="dt" sz="half" idx="10"/>
          </p:nvPr>
        </p:nvSpPr>
        <p:spPr/>
        <p:txBody>
          <a:bodyPr/>
          <a:lstStyle/>
          <a:p>
            <a:fld id="{E0FF5A8A-67AD-4CE5-A6AD-55D6FF157526}" type="datetimeFigureOut">
              <a:rPr lang="de-AT" smtClean="0"/>
              <a:t>24.10.2021</a:t>
            </a:fld>
            <a:endParaRPr lang="de-AT"/>
          </a:p>
        </p:txBody>
      </p:sp>
      <p:sp>
        <p:nvSpPr>
          <p:cNvPr id="3" name="Fußzeilenplatzhalter 2">
            <a:extLst>
              <a:ext uri="{FF2B5EF4-FFF2-40B4-BE49-F238E27FC236}">
                <a16:creationId xmlns:a16="http://schemas.microsoft.com/office/drawing/2014/main" id="{E6D50566-EB83-4B42-93CA-00ED9CDC74C4}"/>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DF26D34B-10E2-4CBA-BC4F-CAC8610BBB18}"/>
              </a:ext>
            </a:extLst>
          </p:cNvPr>
          <p:cNvSpPr>
            <a:spLocks noGrp="1"/>
          </p:cNvSpPr>
          <p:nvPr>
            <p:ph type="sldNum" sz="quarter" idx="12"/>
          </p:nvPr>
        </p:nvSpPr>
        <p:spPr/>
        <p:txBody>
          <a:bodyPr/>
          <a:lstStyle/>
          <a:p>
            <a:fld id="{3BDF8EFB-1B13-46CE-8813-7E65525CBC6B}" type="slidenum">
              <a:rPr lang="de-AT" smtClean="0"/>
              <a:t>‹Nr.›</a:t>
            </a:fld>
            <a:endParaRPr lang="de-AT"/>
          </a:p>
        </p:txBody>
      </p:sp>
    </p:spTree>
    <p:extLst>
      <p:ext uri="{BB962C8B-B14F-4D97-AF65-F5344CB8AC3E}">
        <p14:creationId xmlns:p14="http://schemas.microsoft.com/office/powerpoint/2010/main" val="2483595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D3635A-C494-4336-B57A-57EC13C33BC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17242A28-D0EB-475C-B584-FD5BDF3557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C4DD6DBD-A202-4136-9E43-BFFBA0EDC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4F318AA-3821-4B8A-9013-5671317DC3B8}"/>
              </a:ext>
            </a:extLst>
          </p:cNvPr>
          <p:cNvSpPr>
            <a:spLocks noGrp="1"/>
          </p:cNvSpPr>
          <p:nvPr>
            <p:ph type="dt" sz="half" idx="10"/>
          </p:nvPr>
        </p:nvSpPr>
        <p:spPr/>
        <p:txBody>
          <a:bodyPr/>
          <a:lstStyle/>
          <a:p>
            <a:fld id="{E0FF5A8A-67AD-4CE5-A6AD-55D6FF157526}" type="datetimeFigureOut">
              <a:rPr lang="de-AT" smtClean="0"/>
              <a:t>24.10.2021</a:t>
            </a:fld>
            <a:endParaRPr lang="de-AT"/>
          </a:p>
        </p:txBody>
      </p:sp>
      <p:sp>
        <p:nvSpPr>
          <p:cNvPr id="6" name="Fußzeilenplatzhalter 5">
            <a:extLst>
              <a:ext uri="{FF2B5EF4-FFF2-40B4-BE49-F238E27FC236}">
                <a16:creationId xmlns:a16="http://schemas.microsoft.com/office/drawing/2014/main" id="{4132A49B-CEC7-4F95-AF31-7D1096B4CBF8}"/>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6681CAD5-CDD1-48B3-8E8D-C67B07C872AF}"/>
              </a:ext>
            </a:extLst>
          </p:cNvPr>
          <p:cNvSpPr>
            <a:spLocks noGrp="1"/>
          </p:cNvSpPr>
          <p:nvPr>
            <p:ph type="sldNum" sz="quarter" idx="12"/>
          </p:nvPr>
        </p:nvSpPr>
        <p:spPr/>
        <p:txBody>
          <a:bodyPr/>
          <a:lstStyle/>
          <a:p>
            <a:fld id="{3BDF8EFB-1B13-46CE-8813-7E65525CBC6B}" type="slidenum">
              <a:rPr lang="de-AT" smtClean="0"/>
              <a:t>‹Nr.›</a:t>
            </a:fld>
            <a:endParaRPr lang="de-AT"/>
          </a:p>
        </p:txBody>
      </p:sp>
    </p:spTree>
    <p:extLst>
      <p:ext uri="{BB962C8B-B14F-4D97-AF65-F5344CB8AC3E}">
        <p14:creationId xmlns:p14="http://schemas.microsoft.com/office/powerpoint/2010/main" val="2133922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C395D5-891C-49C5-863E-0C0ED8A5B4E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67947929-012E-4A50-9EE7-F758CA0A3E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43BB18CD-2196-4644-AC62-BEE61834A2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8D1D63F-B5FB-499D-809E-9335A43CFB8F}"/>
              </a:ext>
            </a:extLst>
          </p:cNvPr>
          <p:cNvSpPr>
            <a:spLocks noGrp="1"/>
          </p:cNvSpPr>
          <p:nvPr>
            <p:ph type="dt" sz="half" idx="10"/>
          </p:nvPr>
        </p:nvSpPr>
        <p:spPr/>
        <p:txBody>
          <a:bodyPr/>
          <a:lstStyle/>
          <a:p>
            <a:fld id="{E0FF5A8A-67AD-4CE5-A6AD-55D6FF157526}" type="datetimeFigureOut">
              <a:rPr lang="de-AT" smtClean="0"/>
              <a:t>24.10.2021</a:t>
            </a:fld>
            <a:endParaRPr lang="de-AT"/>
          </a:p>
        </p:txBody>
      </p:sp>
      <p:sp>
        <p:nvSpPr>
          <p:cNvPr id="6" name="Fußzeilenplatzhalter 5">
            <a:extLst>
              <a:ext uri="{FF2B5EF4-FFF2-40B4-BE49-F238E27FC236}">
                <a16:creationId xmlns:a16="http://schemas.microsoft.com/office/drawing/2014/main" id="{3AFF6C79-251D-4278-B366-646FA1479983}"/>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DAA6EEBD-2619-401B-9F42-C85999076FE6}"/>
              </a:ext>
            </a:extLst>
          </p:cNvPr>
          <p:cNvSpPr>
            <a:spLocks noGrp="1"/>
          </p:cNvSpPr>
          <p:nvPr>
            <p:ph type="sldNum" sz="quarter" idx="12"/>
          </p:nvPr>
        </p:nvSpPr>
        <p:spPr/>
        <p:txBody>
          <a:bodyPr/>
          <a:lstStyle/>
          <a:p>
            <a:fld id="{3BDF8EFB-1B13-46CE-8813-7E65525CBC6B}" type="slidenum">
              <a:rPr lang="de-AT" smtClean="0"/>
              <a:t>‹Nr.›</a:t>
            </a:fld>
            <a:endParaRPr lang="de-AT"/>
          </a:p>
        </p:txBody>
      </p:sp>
    </p:spTree>
    <p:extLst>
      <p:ext uri="{BB962C8B-B14F-4D97-AF65-F5344CB8AC3E}">
        <p14:creationId xmlns:p14="http://schemas.microsoft.com/office/powerpoint/2010/main" val="4023652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0A7DFD1-6E08-4A46-9199-77291626DF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5719C2FD-D549-43B0-9376-C3D9D5C153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B229567-BB91-4995-9D91-870D81961A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FF5A8A-67AD-4CE5-A6AD-55D6FF157526}" type="datetimeFigureOut">
              <a:rPr lang="de-AT" smtClean="0"/>
              <a:t>24.10.2021</a:t>
            </a:fld>
            <a:endParaRPr lang="de-AT"/>
          </a:p>
        </p:txBody>
      </p:sp>
      <p:sp>
        <p:nvSpPr>
          <p:cNvPr id="5" name="Fußzeilenplatzhalter 4">
            <a:extLst>
              <a:ext uri="{FF2B5EF4-FFF2-40B4-BE49-F238E27FC236}">
                <a16:creationId xmlns:a16="http://schemas.microsoft.com/office/drawing/2014/main" id="{E16EED8E-8AE3-45A8-8B0A-A3588E781E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84356878-2B96-4760-AEEB-212557A452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DF8EFB-1B13-46CE-8813-7E65525CBC6B}" type="slidenum">
              <a:rPr lang="de-AT" smtClean="0"/>
              <a:t>‹Nr.›</a:t>
            </a:fld>
            <a:endParaRPr lang="de-AT"/>
          </a:p>
        </p:txBody>
      </p:sp>
    </p:spTree>
    <p:extLst>
      <p:ext uri="{BB962C8B-B14F-4D97-AF65-F5344CB8AC3E}">
        <p14:creationId xmlns:p14="http://schemas.microsoft.com/office/powerpoint/2010/main" val="2928706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26" Type="http://schemas.openxmlformats.org/officeDocument/2006/relationships/slide" Target="slide7.xml"/><Relationship Id="rId3" Type="http://schemas.openxmlformats.org/officeDocument/2006/relationships/image" Target="../media/image2.svg"/><Relationship Id="rId21" Type="http://schemas.openxmlformats.org/officeDocument/2006/relationships/slide" Target="slide2.xml"/><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5" Type="http://schemas.openxmlformats.org/officeDocument/2006/relationships/slide" Target="slide6.xml"/><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slide" Target="slide5.xml"/><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slide" Target="slide4.xml"/><Relationship Id="rId28" Type="http://schemas.openxmlformats.org/officeDocument/2006/relationships/slide" Target="slide9.xml"/><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slide" Target="slide3.xml"/><Relationship Id="rId27" Type="http://schemas.openxmlformats.org/officeDocument/2006/relationships/slide" Target="slide8.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grpSp>
        <p:nvGrpSpPr>
          <p:cNvPr id="13" name="Gruppieren 12">
            <a:extLst>
              <a:ext uri="{FF2B5EF4-FFF2-40B4-BE49-F238E27FC236}">
                <a16:creationId xmlns:a16="http://schemas.microsoft.com/office/drawing/2014/main" id="{56940182-833B-48D1-89F6-79F2DB9244FC}"/>
              </a:ext>
            </a:extLst>
          </p:cNvPr>
          <p:cNvGrpSpPr/>
          <p:nvPr/>
        </p:nvGrpSpPr>
        <p:grpSpPr>
          <a:xfrm>
            <a:off x="625734" y="1735379"/>
            <a:ext cx="2353663" cy="2191264"/>
            <a:chOff x="726332" y="557719"/>
            <a:chExt cx="3852153" cy="3365770"/>
          </a:xfrm>
        </p:grpSpPr>
        <p:sp>
          <p:nvSpPr>
            <p:cNvPr id="4" name="Rechteck 3">
              <a:extLst>
                <a:ext uri="{FF2B5EF4-FFF2-40B4-BE49-F238E27FC236}">
                  <a16:creationId xmlns:a16="http://schemas.microsoft.com/office/drawing/2014/main" id="{A10B0D90-9AEF-4AE5-B5E7-28A3A535EEFE}"/>
                </a:ext>
              </a:extLst>
            </p:cNvPr>
            <p:cNvSpPr/>
            <p:nvPr/>
          </p:nvSpPr>
          <p:spPr>
            <a:xfrm>
              <a:off x="726332" y="557719"/>
              <a:ext cx="3852153" cy="3365770"/>
            </a:xfrm>
            <a:custGeom>
              <a:avLst/>
              <a:gdLst>
                <a:gd name="connsiteX0" fmla="*/ 0 w 3852153"/>
                <a:gd name="connsiteY0" fmla="*/ 0 h 3365770"/>
                <a:gd name="connsiteX1" fmla="*/ 642026 w 3852153"/>
                <a:gd name="connsiteY1" fmla="*/ 0 h 3365770"/>
                <a:gd name="connsiteX2" fmla="*/ 1361094 w 3852153"/>
                <a:gd name="connsiteY2" fmla="*/ 0 h 3365770"/>
                <a:gd name="connsiteX3" fmla="*/ 1964598 w 3852153"/>
                <a:gd name="connsiteY3" fmla="*/ 0 h 3365770"/>
                <a:gd name="connsiteX4" fmla="*/ 2529580 w 3852153"/>
                <a:gd name="connsiteY4" fmla="*/ 0 h 3365770"/>
                <a:gd name="connsiteX5" fmla="*/ 3210127 w 3852153"/>
                <a:gd name="connsiteY5" fmla="*/ 0 h 3365770"/>
                <a:gd name="connsiteX6" fmla="*/ 3852153 w 3852153"/>
                <a:gd name="connsiteY6" fmla="*/ 0 h 3365770"/>
                <a:gd name="connsiteX7" fmla="*/ 3852153 w 3852153"/>
                <a:gd name="connsiteY7" fmla="*/ 706812 h 3365770"/>
                <a:gd name="connsiteX8" fmla="*/ 3852153 w 3852153"/>
                <a:gd name="connsiteY8" fmla="*/ 1346308 h 3365770"/>
                <a:gd name="connsiteX9" fmla="*/ 3852153 w 3852153"/>
                <a:gd name="connsiteY9" fmla="*/ 2086777 h 3365770"/>
                <a:gd name="connsiteX10" fmla="*/ 3852153 w 3852153"/>
                <a:gd name="connsiteY10" fmla="*/ 3365770 h 3365770"/>
                <a:gd name="connsiteX11" fmla="*/ 3325692 w 3852153"/>
                <a:gd name="connsiteY11" fmla="*/ 3365770 h 3365770"/>
                <a:gd name="connsiteX12" fmla="*/ 2799231 w 3852153"/>
                <a:gd name="connsiteY12" fmla="*/ 3365770 h 3365770"/>
                <a:gd name="connsiteX13" fmla="*/ 2080163 w 3852153"/>
                <a:gd name="connsiteY13" fmla="*/ 3365770 h 3365770"/>
                <a:gd name="connsiteX14" fmla="*/ 1476659 w 3852153"/>
                <a:gd name="connsiteY14" fmla="*/ 3365770 h 3365770"/>
                <a:gd name="connsiteX15" fmla="*/ 757590 w 3852153"/>
                <a:gd name="connsiteY15" fmla="*/ 3365770 h 3365770"/>
                <a:gd name="connsiteX16" fmla="*/ 0 w 3852153"/>
                <a:gd name="connsiteY16" fmla="*/ 3365770 h 3365770"/>
                <a:gd name="connsiteX17" fmla="*/ 0 w 3852153"/>
                <a:gd name="connsiteY17" fmla="*/ 2658958 h 3365770"/>
                <a:gd name="connsiteX18" fmla="*/ 0 w 3852153"/>
                <a:gd name="connsiteY18" fmla="*/ 1918489 h 3365770"/>
                <a:gd name="connsiteX19" fmla="*/ 0 w 3852153"/>
                <a:gd name="connsiteY19" fmla="*/ 1245335 h 3365770"/>
                <a:gd name="connsiteX20" fmla="*/ 0 w 3852153"/>
                <a:gd name="connsiteY20" fmla="*/ 673154 h 3365770"/>
                <a:gd name="connsiteX21" fmla="*/ 0 w 3852153"/>
                <a:gd name="connsiteY21" fmla="*/ 0 h 336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852153" h="3365770" fill="none" extrusionOk="0">
                  <a:moveTo>
                    <a:pt x="0" y="0"/>
                  </a:moveTo>
                  <a:cubicBezTo>
                    <a:pt x="307094" y="-2261"/>
                    <a:pt x="324449" y="17075"/>
                    <a:pt x="642026" y="0"/>
                  </a:cubicBezTo>
                  <a:cubicBezTo>
                    <a:pt x="959603" y="-17075"/>
                    <a:pt x="1180870" y="-33541"/>
                    <a:pt x="1361094" y="0"/>
                  </a:cubicBezTo>
                  <a:cubicBezTo>
                    <a:pt x="1541318" y="33541"/>
                    <a:pt x="1758231" y="28548"/>
                    <a:pt x="1964598" y="0"/>
                  </a:cubicBezTo>
                  <a:cubicBezTo>
                    <a:pt x="2170965" y="-28548"/>
                    <a:pt x="2330108" y="2134"/>
                    <a:pt x="2529580" y="0"/>
                  </a:cubicBezTo>
                  <a:cubicBezTo>
                    <a:pt x="2729052" y="-2134"/>
                    <a:pt x="2949826" y="29494"/>
                    <a:pt x="3210127" y="0"/>
                  </a:cubicBezTo>
                  <a:cubicBezTo>
                    <a:pt x="3470428" y="-29494"/>
                    <a:pt x="3590762" y="-24472"/>
                    <a:pt x="3852153" y="0"/>
                  </a:cubicBezTo>
                  <a:cubicBezTo>
                    <a:pt x="3827760" y="207776"/>
                    <a:pt x="3872390" y="394575"/>
                    <a:pt x="3852153" y="706812"/>
                  </a:cubicBezTo>
                  <a:cubicBezTo>
                    <a:pt x="3831916" y="1019049"/>
                    <a:pt x="3849123" y="1141405"/>
                    <a:pt x="3852153" y="1346308"/>
                  </a:cubicBezTo>
                  <a:cubicBezTo>
                    <a:pt x="3855183" y="1551211"/>
                    <a:pt x="3836046" y="1883101"/>
                    <a:pt x="3852153" y="2086777"/>
                  </a:cubicBezTo>
                  <a:cubicBezTo>
                    <a:pt x="3868260" y="2290453"/>
                    <a:pt x="3890009" y="3019667"/>
                    <a:pt x="3852153" y="3365770"/>
                  </a:cubicBezTo>
                  <a:cubicBezTo>
                    <a:pt x="3699982" y="3375843"/>
                    <a:pt x="3441529" y="3353030"/>
                    <a:pt x="3325692" y="3365770"/>
                  </a:cubicBezTo>
                  <a:cubicBezTo>
                    <a:pt x="3209855" y="3378510"/>
                    <a:pt x="2981612" y="3388007"/>
                    <a:pt x="2799231" y="3365770"/>
                  </a:cubicBezTo>
                  <a:cubicBezTo>
                    <a:pt x="2616850" y="3343533"/>
                    <a:pt x="2231900" y="3400471"/>
                    <a:pt x="2080163" y="3365770"/>
                  </a:cubicBezTo>
                  <a:cubicBezTo>
                    <a:pt x="1928426" y="3331069"/>
                    <a:pt x="1634263" y="3367523"/>
                    <a:pt x="1476659" y="3365770"/>
                  </a:cubicBezTo>
                  <a:cubicBezTo>
                    <a:pt x="1319055" y="3364017"/>
                    <a:pt x="1070188" y="3345013"/>
                    <a:pt x="757590" y="3365770"/>
                  </a:cubicBezTo>
                  <a:cubicBezTo>
                    <a:pt x="444992" y="3386527"/>
                    <a:pt x="247262" y="3391352"/>
                    <a:pt x="0" y="3365770"/>
                  </a:cubicBezTo>
                  <a:cubicBezTo>
                    <a:pt x="5913" y="3021302"/>
                    <a:pt x="30689" y="2841948"/>
                    <a:pt x="0" y="2658958"/>
                  </a:cubicBezTo>
                  <a:cubicBezTo>
                    <a:pt x="-30689" y="2475968"/>
                    <a:pt x="34582" y="2100955"/>
                    <a:pt x="0" y="1918489"/>
                  </a:cubicBezTo>
                  <a:cubicBezTo>
                    <a:pt x="-34582" y="1736023"/>
                    <a:pt x="-24047" y="1509675"/>
                    <a:pt x="0" y="1245335"/>
                  </a:cubicBezTo>
                  <a:cubicBezTo>
                    <a:pt x="24047" y="980995"/>
                    <a:pt x="16634" y="950400"/>
                    <a:pt x="0" y="673154"/>
                  </a:cubicBezTo>
                  <a:cubicBezTo>
                    <a:pt x="-16634" y="395908"/>
                    <a:pt x="-31810" y="291754"/>
                    <a:pt x="0" y="0"/>
                  </a:cubicBezTo>
                  <a:close/>
                </a:path>
                <a:path w="3852153" h="3365770" stroke="0" extrusionOk="0">
                  <a:moveTo>
                    <a:pt x="0" y="0"/>
                  </a:moveTo>
                  <a:cubicBezTo>
                    <a:pt x="204668" y="3505"/>
                    <a:pt x="460733" y="-23506"/>
                    <a:pt x="642026" y="0"/>
                  </a:cubicBezTo>
                  <a:cubicBezTo>
                    <a:pt x="823319" y="23506"/>
                    <a:pt x="996524" y="-14741"/>
                    <a:pt x="1322573" y="0"/>
                  </a:cubicBezTo>
                  <a:cubicBezTo>
                    <a:pt x="1648622" y="14741"/>
                    <a:pt x="1695091" y="-10152"/>
                    <a:pt x="1849033" y="0"/>
                  </a:cubicBezTo>
                  <a:cubicBezTo>
                    <a:pt x="2002975" y="10152"/>
                    <a:pt x="2348550" y="25350"/>
                    <a:pt x="2568102" y="0"/>
                  </a:cubicBezTo>
                  <a:cubicBezTo>
                    <a:pt x="2787654" y="-25350"/>
                    <a:pt x="2907839" y="-4734"/>
                    <a:pt x="3171606" y="0"/>
                  </a:cubicBezTo>
                  <a:cubicBezTo>
                    <a:pt x="3435373" y="4734"/>
                    <a:pt x="3695748" y="-726"/>
                    <a:pt x="3852153" y="0"/>
                  </a:cubicBezTo>
                  <a:cubicBezTo>
                    <a:pt x="3829688" y="181657"/>
                    <a:pt x="3869970" y="436115"/>
                    <a:pt x="3852153" y="706812"/>
                  </a:cubicBezTo>
                  <a:cubicBezTo>
                    <a:pt x="3834336" y="977509"/>
                    <a:pt x="3844555" y="1174314"/>
                    <a:pt x="3852153" y="1447281"/>
                  </a:cubicBezTo>
                  <a:cubicBezTo>
                    <a:pt x="3859751" y="1720248"/>
                    <a:pt x="3842563" y="1887852"/>
                    <a:pt x="3852153" y="2154093"/>
                  </a:cubicBezTo>
                  <a:cubicBezTo>
                    <a:pt x="3861743" y="2420334"/>
                    <a:pt x="3869989" y="2777467"/>
                    <a:pt x="3852153" y="3365770"/>
                  </a:cubicBezTo>
                  <a:cubicBezTo>
                    <a:pt x="3597031" y="3375094"/>
                    <a:pt x="3502342" y="3362051"/>
                    <a:pt x="3287171" y="3365770"/>
                  </a:cubicBezTo>
                  <a:cubicBezTo>
                    <a:pt x="3072000" y="3369489"/>
                    <a:pt x="2832128" y="3344324"/>
                    <a:pt x="2606624" y="3365770"/>
                  </a:cubicBezTo>
                  <a:cubicBezTo>
                    <a:pt x="2381120" y="3387216"/>
                    <a:pt x="2267834" y="3392781"/>
                    <a:pt x="1964598" y="3365770"/>
                  </a:cubicBezTo>
                  <a:cubicBezTo>
                    <a:pt x="1661362" y="3338759"/>
                    <a:pt x="1486027" y="3389990"/>
                    <a:pt x="1245529" y="3365770"/>
                  </a:cubicBezTo>
                  <a:cubicBezTo>
                    <a:pt x="1005031" y="3341550"/>
                    <a:pt x="311166" y="3331560"/>
                    <a:pt x="0" y="3365770"/>
                  </a:cubicBezTo>
                  <a:cubicBezTo>
                    <a:pt x="-31485" y="3139514"/>
                    <a:pt x="12383" y="2928131"/>
                    <a:pt x="0" y="2692616"/>
                  </a:cubicBezTo>
                  <a:cubicBezTo>
                    <a:pt x="-12383" y="2457101"/>
                    <a:pt x="19543" y="2282484"/>
                    <a:pt x="0" y="2019462"/>
                  </a:cubicBezTo>
                  <a:cubicBezTo>
                    <a:pt x="-19543" y="1756440"/>
                    <a:pt x="20832" y="1622236"/>
                    <a:pt x="0" y="1346308"/>
                  </a:cubicBezTo>
                  <a:cubicBezTo>
                    <a:pt x="-20832" y="1070380"/>
                    <a:pt x="-29107" y="907462"/>
                    <a:pt x="0" y="605839"/>
                  </a:cubicBezTo>
                  <a:cubicBezTo>
                    <a:pt x="29107" y="304216"/>
                    <a:pt x="-11963" y="296957"/>
                    <a:pt x="0" y="0"/>
                  </a:cubicBezTo>
                  <a:close/>
                </a:path>
              </a:pathLst>
            </a:custGeom>
            <a:solidFill>
              <a:srgbClr val="10F842"/>
            </a:solidFill>
            <a:ln>
              <a:solidFill>
                <a:schemeClr val="tx1"/>
              </a:solidFill>
              <a:extLst>
                <a:ext uri="{C807C97D-BFC1-408E-A445-0C87EB9F89A2}">
                  <ask:lineSketchStyleProps xmlns:ask="http://schemas.microsoft.com/office/drawing/2018/sketchyshapes" sd="3374798309">
                    <a:prstGeom prst="rect">
                      <a:avLst/>
                    </a:prstGeom>
                    <ask:type>
                      <ask:lineSketchFreehand/>
                    </ask:type>
                  </ask:lineSketchStyleProps>
                </a:ext>
              </a:extLst>
            </a:ln>
            <a:effectLst>
              <a:outerShdw blurRad="508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8" name="Grafik 7" descr="Arbeiten von zu Hause Schreibtisch mit einfarbiger Füllung">
              <a:extLst>
                <a:ext uri="{FF2B5EF4-FFF2-40B4-BE49-F238E27FC236}">
                  <a16:creationId xmlns:a16="http://schemas.microsoft.com/office/drawing/2014/main" id="{5F428FFC-1810-4DD9-BE72-5CE42080244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87544" y="557719"/>
              <a:ext cx="1929725" cy="1929725"/>
            </a:xfrm>
            <a:prstGeom prst="rect">
              <a:avLst/>
            </a:prstGeom>
          </p:spPr>
        </p:pic>
        <p:sp>
          <p:nvSpPr>
            <p:cNvPr id="9" name="Textfeld 8">
              <a:extLst>
                <a:ext uri="{FF2B5EF4-FFF2-40B4-BE49-F238E27FC236}">
                  <a16:creationId xmlns:a16="http://schemas.microsoft.com/office/drawing/2014/main" id="{021BFE3A-8DB1-4990-890D-98C5A0B123A0}"/>
                </a:ext>
              </a:extLst>
            </p:cNvPr>
            <p:cNvSpPr txBox="1"/>
            <p:nvPr/>
          </p:nvSpPr>
          <p:spPr>
            <a:xfrm>
              <a:off x="851733" y="2450121"/>
              <a:ext cx="3601349" cy="1291483"/>
            </a:xfrm>
            <a:custGeom>
              <a:avLst/>
              <a:gdLst>
                <a:gd name="connsiteX0" fmla="*/ 0 w 3601349"/>
                <a:gd name="connsiteY0" fmla="*/ 0 h 1291483"/>
                <a:gd name="connsiteX1" fmla="*/ 672252 w 3601349"/>
                <a:gd name="connsiteY1" fmla="*/ 0 h 1291483"/>
                <a:gd name="connsiteX2" fmla="*/ 1200450 w 3601349"/>
                <a:gd name="connsiteY2" fmla="*/ 0 h 1291483"/>
                <a:gd name="connsiteX3" fmla="*/ 1692634 w 3601349"/>
                <a:gd name="connsiteY3" fmla="*/ 0 h 1291483"/>
                <a:gd name="connsiteX4" fmla="*/ 2328872 w 3601349"/>
                <a:gd name="connsiteY4" fmla="*/ 0 h 1291483"/>
                <a:gd name="connsiteX5" fmla="*/ 2893084 w 3601349"/>
                <a:gd name="connsiteY5" fmla="*/ 0 h 1291483"/>
                <a:gd name="connsiteX6" fmla="*/ 3601349 w 3601349"/>
                <a:gd name="connsiteY6" fmla="*/ 0 h 1291483"/>
                <a:gd name="connsiteX7" fmla="*/ 3601349 w 3601349"/>
                <a:gd name="connsiteY7" fmla="*/ 619912 h 1291483"/>
                <a:gd name="connsiteX8" fmla="*/ 3601349 w 3601349"/>
                <a:gd name="connsiteY8" fmla="*/ 1291483 h 1291483"/>
                <a:gd name="connsiteX9" fmla="*/ 3037138 w 3601349"/>
                <a:gd name="connsiteY9" fmla="*/ 1291483 h 1291483"/>
                <a:gd name="connsiteX10" fmla="*/ 2544953 w 3601349"/>
                <a:gd name="connsiteY10" fmla="*/ 1291483 h 1291483"/>
                <a:gd name="connsiteX11" fmla="*/ 2016755 w 3601349"/>
                <a:gd name="connsiteY11" fmla="*/ 1291483 h 1291483"/>
                <a:gd name="connsiteX12" fmla="*/ 1488558 w 3601349"/>
                <a:gd name="connsiteY12" fmla="*/ 1291483 h 1291483"/>
                <a:gd name="connsiteX13" fmla="*/ 924346 w 3601349"/>
                <a:gd name="connsiteY13" fmla="*/ 1291483 h 1291483"/>
                <a:gd name="connsiteX14" fmla="*/ 0 w 3601349"/>
                <a:gd name="connsiteY14" fmla="*/ 1291483 h 1291483"/>
                <a:gd name="connsiteX15" fmla="*/ 0 w 3601349"/>
                <a:gd name="connsiteY15" fmla="*/ 658656 h 1291483"/>
                <a:gd name="connsiteX16" fmla="*/ 0 w 3601349"/>
                <a:gd name="connsiteY16" fmla="*/ 0 h 129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01349" h="1291483" extrusionOk="0">
                  <a:moveTo>
                    <a:pt x="0" y="0"/>
                  </a:moveTo>
                  <a:cubicBezTo>
                    <a:pt x="186442" y="20499"/>
                    <a:pt x="360727" y="12301"/>
                    <a:pt x="672252" y="0"/>
                  </a:cubicBezTo>
                  <a:cubicBezTo>
                    <a:pt x="983777" y="-12301"/>
                    <a:pt x="1029599" y="15858"/>
                    <a:pt x="1200450" y="0"/>
                  </a:cubicBezTo>
                  <a:cubicBezTo>
                    <a:pt x="1371301" y="-15858"/>
                    <a:pt x="1580648" y="6717"/>
                    <a:pt x="1692634" y="0"/>
                  </a:cubicBezTo>
                  <a:cubicBezTo>
                    <a:pt x="1804620" y="-6717"/>
                    <a:pt x="2043600" y="7545"/>
                    <a:pt x="2328872" y="0"/>
                  </a:cubicBezTo>
                  <a:cubicBezTo>
                    <a:pt x="2614144" y="-7545"/>
                    <a:pt x="2734817" y="-7752"/>
                    <a:pt x="2893084" y="0"/>
                  </a:cubicBezTo>
                  <a:cubicBezTo>
                    <a:pt x="3051351" y="7752"/>
                    <a:pt x="3266555" y="-12195"/>
                    <a:pt x="3601349" y="0"/>
                  </a:cubicBezTo>
                  <a:cubicBezTo>
                    <a:pt x="3595497" y="259981"/>
                    <a:pt x="3603320" y="362946"/>
                    <a:pt x="3601349" y="619912"/>
                  </a:cubicBezTo>
                  <a:cubicBezTo>
                    <a:pt x="3599378" y="876878"/>
                    <a:pt x="3605419" y="1039390"/>
                    <a:pt x="3601349" y="1291483"/>
                  </a:cubicBezTo>
                  <a:cubicBezTo>
                    <a:pt x="3443888" y="1287382"/>
                    <a:pt x="3310024" y="1314411"/>
                    <a:pt x="3037138" y="1291483"/>
                  </a:cubicBezTo>
                  <a:cubicBezTo>
                    <a:pt x="2764252" y="1268555"/>
                    <a:pt x="2777488" y="1314405"/>
                    <a:pt x="2544953" y="1291483"/>
                  </a:cubicBezTo>
                  <a:cubicBezTo>
                    <a:pt x="2312418" y="1268561"/>
                    <a:pt x="2174537" y="1269717"/>
                    <a:pt x="2016755" y="1291483"/>
                  </a:cubicBezTo>
                  <a:cubicBezTo>
                    <a:pt x="1858973" y="1313249"/>
                    <a:pt x="1608997" y="1294357"/>
                    <a:pt x="1488558" y="1291483"/>
                  </a:cubicBezTo>
                  <a:cubicBezTo>
                    <a:pt x="1368119" y="1288609"/>
                    <a:pt x="1185573" y="1303564"/>
                    <a:pt x="924346" y="1291483"/>
                  </a:cubicBezTo>
                  <a:cubicBezTo>
                    <a:pt x="663119" y="1279402"/>
                    <a:pt x="260696" y="1336582"/>
                    <a:pt x="0" y="1291483"/>
                  </a:cubicBezTo>
                  <a:cubicBezTo>
                    <a:pt x="20072" y="1046768"/>
                    <a:pt x="-24664" y="855722"/>
                    <a:pt x="0" y="658656"/>
                  </a:cubicBezTo>
                  <a:cubicBezTo>
                    <a:pt x="24664" y="461590"/>
                    <a:pt x="-23707" y="150342"/>
                    <a:pt x="0" y="0"/>
                  </a:cubicBezTo>
                  <a:close/>
                </a:path>
              </a:pathLst>
            </a:custGeom>
            <a:noFill/>
            <a:ln>
              <a:solidFill>
                <a:schemeClr val="tx1"/>
              </a:solidFill>
              <a:extLst>
                <a:ext uri="{C807C97D-BFC1-408E-A445-0C87EB9F89A2}">
                  <ask:lineSketchStyleProps xmlns:ask="http://schemas.microsoft.com/office/drawing/2018/sketchyshapes" sd="2082039363">
                    <a:prstGeom prst="rect">
                      <a:avLst/>
                    </a:prstGeom>
                    <ask:type>
                      <ask:lineSketchFreehand/>
                    </ask:type>
                  </ask:lineSketchStyleProps>
                </a:ext>
              </a:extLst>
            </a:ln>
          </p:spPr>
          <p:txBody>
            <a:bodyPr wrap="square" rtlCol="0">
              <a:spAutoFit/>
            </a:bodyPr>
            <a:lstStyle/>
            <a:p>
              <a:pPr algn="ctr"/>
              <a:r>
                <a:rPr lang="de-AT" sz="1200" dirty="0">
                  <a:latin typeface="Chelsea Market Pro" panose="02000000000000000000" pitchFamily="50" charset="0"/>
                </a:rPr>
                <a:t>Ich benutze das Gerät im Unterricht nur, wenn mich meine Lehrkraft dazu auffordert. </a:t>
              </a:r>
            </a:p>
          </p:txBody>
        </p:sp>
      </p:grpSp>
      <p:grpSp>
        <p:nvGrpSpPr>
          <p:cNvPr id="22" name="Gruppieren 21">
            <a:extLst>
              <a:ext uri="{FF2B5EF4-FFF2-40B4-BE49-F238E27FC236}">
                <a16:creationId xmlns:a16="http://schemas.microsoft.com/office/drawing/2014/main" id="{541C8437-9E0A-4BCF-BD37-F73A62B5FBA4}"/>
              </a:ext>
            </a:extLst>
          </p:cNvPr>
          <p:cNvGrpSpPr/>
          <p:nvPr/>
        </p:nvGrpSpPr>
        <p:grpSpPr>
          <a:xfrm>
            <a:off x="3425249" y="1735379"/>
            <a:ext cx="2347233" cy="2191264"/>
            <a:chOff x="6896911" y="557719"/>
            <a:chExt cx="3852153" cy="3365770"/>
          </a:xfrm>
        </p:grpSpPr>
        <p:sp>
          <p:nvSpPr>
            <p:cNvPr id="10" name="Rechteck 9">
              <a:extLst>
                <a:ext uri="{FF2B5EF4-FFF2-40B4-BE49-F238E27FC236}">
                  <a16:creationId xmlns:a16="http://schemas.microsoft.com/office/drawing/2014/main" id="{1C9E43F2-FAFC-4610-8F85-6B017C22E600}"/>
                </a:ext>
              </a:extLst>
            </p:cNvPr>
            <p:cNvSpPr/>
            <p:nvPr/>
          </p:nvSpPr>
          <p:spPr>
            <a:xfrm>
              <a:off x="6896911" y="557719"/>
              <a:ext cx="3852153" cy="3365770"/>
            </a:xfrm>
            <a:custGeom>
              <a:avLst/>
              <a:gdLst>
                <a:gd name="connsiteX0" fmla="*/ 0 w 3852153"/>
                <a:gd name="connsiteY0" fmla="*/ 0 h 3365770"/>
                <a:gd name="connsiteX1" fmla="*/ 603504 w 3852153"/>
                <a:gd name="connsiteY1" fmla="*/ 0 h 3365770"/>
                <a:gd name="connsiteX2" fmla="*/ 1207008 w 3852153"/>
                <a:gd name="connsiteY2" fmla="*/ 0 h 3365770"/>
                <a:gd name="connsiteX3" fmla="*/ 1733469 w 3852153"/>
                <a:gd name="connsiteY3" fmla="*/ 0 h 3365770"/>
                <a:gd name="connsiteX4" fmla="*/ 2298451 w 3852153"/>
                <a:gd name="connsiteY4" fmla="*/ 0 h 3365770"/>
                <a:gd name="connsiteX5" fmla="*/ 2978998 w 3852153"/>
                <a:gd name="connsiteY5" fmla="*/ 0 h 3365770"/>
                <a:gd name="connsiteX6" fmla="*/ 3852153 w 3852153"/>
                <a:gd name="connsiteY6" fmla="*/ 0 h 3365770"/>
                <a:gd name="connsiteX7" fmla="*/ 3852153 w 3852153"/>
                <a:gd name="connsiteY7" fmla="*/ 639496 h 3365770"/>
                <a:gd name="connsiteX8" fmla="*/ 3852153 w 3852153"/>
                <a:gd name="connsiteY8" fmla="*/ 1312650 h 3365770"/>
                <a:gd name="connsiteX9" fmla="*/ 3852153 w 3852153"/>
                <a:gd name="connsiteY9" fmla="*/ 1884831 h 3365770"/>
                <a:gd name="connsiteX10" fmla="*/ 3852153 w 3852153"/>
                <a:gd name="connsiteY10" fmla="*/ 2524328 h 3365770"/>
                <a:gd name="connsiteX11" fmla="*/ 3852153 w 3852153"/>
                <a:gd name="connsiteY11" fmla="*/ 3365770 h 3365770"/>
                <a:gd name="connsiteX12" fmla="*/ 3210128 w 3852153"/>
                <a:gd name="connsiteY12" fmla="*/ 3365770 h 3365770"/>
                <a:gd name="connsiteX13" fmla="*/ 2606624 w 3852153"/>
                <a:gd name="connsiteY13" fmla="*/ 3365770 h 3365770"/>
                <a:gd name="connsiteX14" fmla="*/ 2003120 w 3852153"/>
                <a:gd name="connsiteY14" fmla="*/ 3365770 h 3365770"/>
                <a:gd name="connsiteX15" fmla="*/ 1476659 w 3852153"/>
                <a:gd name="connsiteY15" fmla="*/ 3365770 h 3365770"/>
                <a:gd name="connsiteX16" fmla="*/ 796112 w 3852153"/>
                <a:gd name="connsiteY16" fmla="*/ 3365770 h 3365770"/>
                <a:gd name="connsiteX17" fmla="*/ 0 w 3852153"/>
                <a:gd name="connsiteY17" fmla="*/ 3365770 h 3365770"/>
                <a:gd name="connsiteX18" fmla="*/ 0 w 3852153"/>
                <a:gd name="connsiteY18" fmla="*/ 2726274 h 3365770"/>
                <a:gd name="connsiteX19" fmla="*/ 0 w 3852153"/>
                <a:gd name="connsiteY19" fmla="*/ 2154093 h 3365770"/>
                <a:gd name="connsiteX20" fmla="*/ 0 w 3852153"/>
                <a:gd name="connsiteY20" fmla="*/ 1447281 h 3365770"/>
                <a:gd name="connsiteX21" fmla="*/ 0 w 3852153"/>
                <a:gd name="connsiteY21" fmla="*/ 740469 h 3365770"/>
                <a:gd name="connsiteX22" fmla="*/ 0 w 3852153"/>
                <a:gd name="connsiteY22" fmla="*/ 0 h 336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852153" h="3365770" fill="none" extrusionOk="0">
                  <a:moveTo>
                    <a:pt x="0" y="0"/>
                  </a:moveTo>
                  <a:cubicBezTo>
                    <a:pt x="236216" y="-20682"/>
                    <a:pt x="465610" y="15332"/>
                    <a:pt x="603504" y="0"/>
                  </a:cubicBezTo>
                  <a:cubicBezTo>
                    <a:pt x="741398" y="-15332"/>
                    <a:pt x="917241" y="-27973"/>
                    <a:pt x="1207008" y="0"/>
                  </a:cubicBezTo>
                  <a:cubicBezTo>
                    <a:pt x="1496775" y="27973"/>
                    <a:pt x="1547952" y="-4486"/>
                    <a:pt x="1733469" y="0"/>
                  </a:cubicBezTo>
                  <a:cubicBezTo>
                    <a:pt x="1918986" y="4486"/>
                    <a:pt x="2062625" y="9531"/>
                    <a:pt x="2298451" y="0"/>
                  </a:cubicBezTo>
                  <a:cubicBezTo>
                    <a:pt x="2534277" y="-9531"/>
                    <a:pt x="2652042" y="4279"/>
                    <a:pt x="2978998" y="0"/>
                  </a:cubicBezTo>
                  <a:cubicBezTo>
                    <a:pt x="3305954" y="-4279"/>
                    <a:pt x="3427919" y="-14886"/>
                    <a:pt x="3852153" y="0"/>
                  </a:cubicBezTo>
                  <a:cubicBezTo>
                    <a:pt x="3873420" y="178434"/>
                    <a:pt x="3822242" y="484357"/>
                    <a:pt x="3852153" y="639496"/>
                  </a:cubicBezTo>
                  <a:cubicBezTo>
                    <a:pt x="3882064" y="794635"/>
                    <a:pt x="3870516" y="1117290"/>
                    <a:pt x="3852153" y="1312650"/>
                  </a:cubicBezTo>
                  <a:cubicBezTo>
                    <a:pt x="3833790" y="1508010"/>
                    <a:pt x="3842616" y="1650751"/>
                    <a:pt x="3852153" y="1884831"/>
                  </a:cubicBezTo>
                  <a:cubicBezTo>
                    <a:pt x="3861690" y="2118911"/>
                    <a:pt x="3868153" y="2306899"/>
                    <a:pt x="3852153" y="2524328"/>
                  </a:cubicBezTo>
                  <a:cubicBezTo>
                    <a:pt x="3836153" y="2741757"/>
                    <a:pt x="3893161" y="3049691"/>
                    <a:pt x="3852153" y="3365770"/>
                  </a:cubicBezTo>
                  <a:cubicBezTo>
                    <a:pt x="3536456" y="3333942"/>
                    <a:pt x="3358545" y="3347328"/>
                    <a:pt x="3210128" y="3365770"/>
                  </a:cubicBezTo>
                  <a:cubicBezTo>
                    <a:pt x="3061712" y="3384212"/>
                    <a:pt x="2729772" y="3340932"/>
                    <a:pt x="2606624" y="3365770"/>
                  </a:cubicBezTo>
                  <a:cubicBezTo>
                    <a:pt x="2483476" y="3390608"/>
                    <a:pt x="2286237" y="3358282"/>
                    <a:pt x="2003120" y="3365770"/>
                  </a:cubicBezTo>
                  <a:cubicBezTo>
                    <a:pt x="1720003" y="3373258"/>
                    <a:pt x="1682771" y="3363997"/>
                    <a:pt x="1476659" y="3365770"/>
                  </a:cubicBezTo>
                  <a:cubicBezTo>
                    <a:pt x="1270547" y="3367543"/>
                    <a:pt x="1093871" y="3369442"/>
                    <a:pt x="796112" y="3365770"/>
                  </a:cubicBezTo>
                  <a:cubicBezTo>
                    <a:pt x="498353" y="3362098"/>
                    <a:pt x="350057" y="3363471"/>
                    <a:pt x="0" y="3365770"/>
                  </a:cubicBezTo>
                  <a:cubicBezTo>
                    <a:pt x="24834" y="3083017"/>
                    <a:pt x="23335" y="3007762"/>
                    <a:pt x="0" y="2726274"/>
                  </a:cubicBezTo>
                  <a:cubicBezTo>
                    <a:pt x="-23335" y="2444786"/>
                    <a:pt x="21383" y="2350208"/>
                    <a:pt x="0" y="2154093"/>
                  </a:cubicBezTo>
                  <a:cubicBezTo>
                    <a:pt x="-21383" y="1957978"/>
                    <a:pt x="6449" y="1680994"/>
                    <a:pt x="0" y="1447281"/>
                  </a:cubicBezTo>
                  <a:cubicBezTo>
                    <a:pt x="-6449" y="1213568"/>
                    <a:pt x="-27165" y="958284"/>
                    <a:pt x="0" y="740469"/>
                  </a:cubicBezTo>
                  <a:cubicBezTo>
                    <a:pt x="27165" y="522654"/>
                    <a:pt x="-36113" y="338403"/>
                    <a:pt x="0" y="0"/>
                  </a:cubicBezTo>
                  <a:close/>
                </a:path>
                <a:path w="3852153" h="3365770" stroke="0" extrusionOk="0">
                  <a:moveTo>
                    <a:pt x="0" y="0"/>
                  </a:moveTo>
                  <a:cubicBezTo>
                    <a:pt x="220489" y="14323"/>
                    <a:pt x="511334" y="11602"/>
                    <a:pt x="642026" y="0"/>
                  </a:cubicBezTo>
                  <a:cubicBezTo>
                    <a:pt x="772718" y="-11602"/>
                    <a:pt x="976395" y="21844"/>
                    <a:pt x="1245529" y="0"/>
                  </a:cubicBezTo>
                  <a:cubicBezTo>
                    <a:pt x="1514663" y="-21844"/>
                    <a:pt x="1768630" y="6795"/>
                    <a:pt x="1964598" y="0"/>
                  </a:cubicBezTo>
                  <a:cubicBezTo>
                    <a:pt x="2160566" y="-6795"/>
                    <a:pt x="2396729" y="10974"/>
                    <a:pt x="2529580" y="0"/>
                  </a:cubicBezTo>
                  <a:cubicBezTo>
                    <a:pt x="2662431" y="-10974"/>
                    <a:pt x="2854968" y="26729"/>
                    <a:pt x="3171606" y="0"/>
                  </a:cubicBezTo>
                  <a:cubicBezTo>
                    <a:pt x="3488244" y="-26729"/>
                    <a:pt x="3709268" y="-30588"/>
                    <a:pt x="3852153" y="0"/>
                  </a:cubicBezTo>
                  <a:cubicBezTo>
                    <a:pt x="3843093" y="152077"/>
                    <a:pt x="3835486" y="482016"/>
                    <a:pt x="3852153" y="605839"/>
                  </a:cubicBezTo>
                  <a:cubicBezTo>
                    <a:pt x="3868820" y="729662"/>
                    <a:pt x="3835783" y="1063966"/>
                    <a:pt x="3852153" y="1211677"/>
                  </a:cubicBezTo>
                  <a:cubicBezTo>
                    <a:pt x="3868523" y="1359388"/>
                    <a:pt x="3870574" y="1659237"/>
                    <a:pt x="3852153" y="1783858"/>
                  </a:cubicBezTo>
                  <a:cubicBezTo>
                    <a:pt x="3833732" y="1908479"/>
                    <a:pt x="3824724" y="2255738"/>
                    <a:pt x="3852153" y="2389697"/>
                  </a:cubicBezTo>
                  <a:cubicBezTo>
                    <a:pt x="3879582" y="2523656"/>
                    <a:pt x="3836996" y="3101676"/>
                    <a:pt x="3852153" y="3365770"/>
                  </a:cubicBezTo>
                  <a:cubicBezTo>
                    <a:pt x="3523369" y="3395388"/>
                    <a:pt x="3431308" y="3338229"/>
                    <a:pt x="3171606" y="3365770"/>
                  </a:cubicBezTo>
                  <a:cubicBezTo>
                    <a:pt x="2911904" y="3393311"/>
                    <a:pt x="2759405" y="3391909"/>
                    <a:pt x="2645145" y="3365770"/>
                  </a:cubicBezTo>
                  <a:cubicBezTo>
                    <a:pt x="2530885" y="3339631"/>
                    <a:pt x="2349344" y="3391067"/>
                    <a:pt x="2118684" y="3365770"/>
                  </a:cubicBezTo>
                  <a:cubicBezTo>
                    <a:pt x="1888024" y="3340473"/>
                    <a:pt x="1735829" y="3365339"/>
                    <a:pt x="1476659" y="3365770"/>
                  </a:cubicBezTo>
                  <a:cubicBezTo>
                    <a:pt x="1217489" y="3366201"/>
                    <a:pt x="1093251" y="3348830"/>
                    <a:pt x="911676" y="3365770"/>
                  </a:cubicBezTo>
                  <a:cubicBezTo>
                    <a:pt x="730101" y="3382710"/>
                    <a:pt x="248414" y="3372624"/>
                    <a:pt x="0" y="3365770"/>
                  </a:cubicBezTo>
                  <a:cubicBezTo>
                    <a:pt x="-26050" y="3153719"/>
                    <a:pt x="-30793" y="2909098"/>
                    <a:pt x="0" y="2726274"/>
                  </a:cubicBezTo>
                  <a:cubicBezTo>
                    <a:pt x="30793" y="2543450"/>
                    <a:pt x="5615" y="2354811"/>
                    <a:pt x="0" y="2019462"/>
                  </a:cubicBezTo>
                  <a:cubicBezTo>
                    <a:pt x="-5615" y="1684113"/>
                    <a:pt x="1836" y="1512220"/>
                    <a:pt x="0" y="1379966"/>
                  </a:cubicBezTo>
                  <a:cubicBezTo>
                    <a:pt x="-1836" y="1247712"/>
                    <a:pt x="-23411" y="888778"/>
                    <a:pt x="0" y="740469"/>
                  </a:cubicBezTo>
                  <a:cubicBezTo>
                    <a:pt x="23411" y="592160"/>
                    <a:pt x="-32795" y="216231"/>
                    <a:pt x="0" y="0"/>
                  </a:cubicBezTo>
                  <a:close/>
                </a:path>
              </a:pathLst>
            </a:custGeom>
            <a:solidFill>
              <a:srgbClr val="BE4699"/>
            </a:solidFill>
            <a:ln>
              <a:solidFill>
                <a:schemeClr val="tx1"/>
              </a:solidFill>
              <a:extLst>
                <a:ext uri="{C807C97D-BFC1-408E-A445-0C87EB9F89A2}">
                  <ask:lineSketchStyleProps xmlns:ask="http://schemas.microsoft.com/office/drawing/2018/sketchyshapes" sd="2245901545">
                    <a:prstGeom prst="rect">
                      <a:avLst/>
                    </a:prstGeom>
                    <ask:type>
                      <ask:lineSketchFreehand/>
                    </ask:type>
                  </ask:lineSketchStyleProps>
                </a:ext>
              </a:extLst>
            </a:ln>
            <a:effectLst>
              <a:outerShdw blurRad="508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11" name="Grafik 10" descr="Regisseurstuhl mit einfarbiger Füllung">
              <a:extLst>
                <a:ext uri="{FF2B5EF4-FFF2-40B4-BE49-F238E27FC236}">
                  <a16:creationId xmlns:a16="http://schemas.microsoft.com/office/drawing/2014/main" id="{82EBD54C-10E4-45C2-99FF-904A3D99D67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7945904" y="757162"/>
              <a:ext cx="1766499" cy="1766498"/>
            </a:xfrm>
            <a:prstGeom prst="rect">
              <a:avLst/>
            </a:prstGeom>
          </p:spPr>
        </p:pic>
        <p:sp>
          <p:nvSpPr>
            <p:cNvPr id="12" name="Textfeld 11">
              <a:extLst>
                <a:ext uri="{FF2B5EF4-FFF2-40B4-BE49-F238E27FC236}">
                  <a16:creationId xmlns:a16="http://schemas.microsoft.com/office/drawing/2014/main" id="{905EDCC3-A784-4ACD-81A1-7F7A33E4B833}"/>
                </a:ext>
              </a:extLst>
            </p:cNvPr>
            <p:cNvSpPr txBox="1"/>
            <p:nvPr/>
          </p:nvSpPr>
          <p:spPr>
            <a:xfrm>
              <a:off x="6990944" y="2748843"/>
              <a:ext cx="3664084" cy="992761"/>
            </a:xfrm>
            <a:custGeom>
              <a:avLst/>
              <a:gdLst>
                <a:gd name="connsiteX0" fmla="*/ 0 w 3664084"/>
                <a:gd name="connsiteY0" fmla="*/ 0 h 992761"/>
                <a:gd name="connsiteX1" fmla="*/ 683962 w 3664084"/>
                <a:gd name="connsiteY1" fmla="*/ 0 h 992761"/>
                <a:gd name="connsiteX2" fmla="*/ 1258002 w 3664084"/>
                <a:gd name="connsiteY2" fmla="*/ 0 h 992761"/>
                <a:gd name="connsiteX3" fmla="*/ 1795401 w 3664084"/>
                <a:gd name="connsiteY3" fmla="*/ 0 h 992761"/>
                <a:gd name="connsiteX4" fmla="*/ 2332800 w 3664084"/>
                <a:gd name="connsiteY4" fmla="*/ 0 h 992761"/>
                <a:gd name="connsiteX5" fmla="*/ 3016762 w 3664084"/>
                <a:gd name="connsiteY5" fmla="*/ 0 h 992761"/>
                <a:gd name="connsiteX6" fmla="*/ 3664084 w 3664084"/>
                <a:gd name="connsiteY6" fmla="*/ 0 h 992761"/>
                <a:gd name="connsiteX7" fmla="*/ 3664084 w 3664084"/>
                <a:gd name="connsiteY7" fmla="*/ 466598 h 992761"/>
                <a:gd name="connsiteX8" fmla="*/ 3664084 w 3664084"/>
                <a:gd name="connsiteY8" fmla="*/ 992761 h 992761"/>
                <a:gd name="connsiteX9" fmla="*/ 3090044 w 3664084"/>
                <a:gd name="connsiteY9" fmla="*/ 992761 h 992761"/>
                <a:gd name="connsiteX10" fmla="*/ 2589286 w 3664084"/>
                <a:gd name="connsiteY10" fmla="*/ 992761 h 992761"/>
                <a:gd name="connsiteX11" fmla="*/ 1941965 w 3664084"/>
                <a:gd name="connsiteY11" fmla="*/ 992761 h 992761"/>
                <a:gd name="connsiteX12" fmla="*/ 1258002 w 3664084"/>
                <a:gd name="connsiteY12" fmla="*/ 992761 h 992761"/>
                <a:gd name="connsiteX13" fmla="*/ 610681 w 3664084"/>
                <a:gd name="connsiteY13" fmla="*/ 992761 h 992761"/>
                <a:gd name="connsiteX14" fmla="*/ 0 w 3664084"/>
                <a:gd name="connsiteY14" fmla="*/ 992761 h 992761"/>
                <a:gd name="connsiteX15" fmla="*/ 0 w 3664084"/>
                <a:gd name="connsiteY15" fmla="*/ 486453 h 992761"/>
                <a:gd name="connsiteX16" fmla="*/ 0 w 3664084"/>
                <a:gd name="connsiteY16" fmla="*/ 0 h 992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64084" h="992761" extrusionOk="0">
                  <a:moveTo>
                    <a:pt x="0" y="0"/>
                  </a:moveTo>
                  <a:cubicBezTo>
                    <a:pt x="182483" y="-25248"/>
                    <a:pt x="544939" y="34075"/>
                    <a:pt x="683962" y="0"/>
                  </a:cubicBezTo>
                  <a:cubicBezTo>
                    <a:pt x="822985" y="-34075"/>
                    <a:pt x="1136535" y="-2070"/>
                    <a:pt x="1258002" y="0"/>
                  </a:cubicBezTo>
                  <a:cubicBezTo>
                    <a:pt x="1379469" y="2070"/>
                    <a:pt x="1679195" y="-12478"/>
                    <a:pt x="1795401" y="0"/>
                  </a:cubicBezTo>
                  <a:cubicBezTo>
                    <a:pt x="1911607" y="12478"/>
                    <a:pt x="2072199" y="-20305"/>
                    <a:pt x="2332800" y="0"/>
                  </a:cubicBezTo>
                  <a:cubicBezTo>
                    <a:pt x="2593401" y="20305"/>
                    <a:pt x="2792329" y="32015"/>
                    <a:pt x="3016762" y="0"/>
                  </a:cubicBezTo>
                  <a:cubicBezTo>
                    <a:pt x="3241195" y="-32015"/>
                    <a:pt x="3492053" y="-27249"/>
                    <a:pt x="3664084" y="0"/>
                  </a:cubicBezTo>
                  <a:cubicBezTo>
                    <a:pt x="3676786" y="99834"/>
                    <a:pt x="3677290" y="265399"/>
                    <a:pt x="3664084" y="466598"/>
                  </a:cubicBezTo>
                  <a:cubicBezTo>
                    <a:pt x="3650878" y="667797"/>
                    <a:pt x="3649624" y="733454"/>
                    <a:pt x="3664084" y="992761"/>
                  </a:cubicBezTo>
                  <a:cubicBezTo>
                    <a:pt x="3423619" y="1002658"/>
                    <a:pt x="3343771" y="1011273"/>
                    <a:pt x="3090044" y="992761"/>
                  </a:cubicBezTo>
                  <a:cubicBezTo>
                    <a:pt x="2836317" y="974249"/>
                    <a:pt x="2770636" y="968290"/>
                    <a:pt x="2589286" y="992761"/>
                  </a:cubicBezTo>
                  <a:cubicBezTo>
                    <a:pt x="2407936" y="1017232"/>
                    <a:pt x="2142565" y="1000764"/>
                    <a:pt x="1941965" y="992761"/>
                  </a:cubicBezTo>
                  <a:cubicBezTo>
                    <a:pt x="1741365" y="984758"/>
                    <a:pt x="1411161" y="1013242"/>
                    <a:pt x="1258002" y="992761"/>
                  </a:cubicBezTo>
                  <a:cubicBezTo>
                    <a:pt x="1104843" y="972280"/>
                    <a:pt x="929071" y="993201"/>
                    <a:pt x="610681" y="992761"/>
                  </a:cubicBezTo>
                  <a:cubicBezTo>
                    <a:pt x="292291" y="992321"/>
                    <a:pt x="297125" y="974258"/>
                    <a:pt x="0" y="992761"/>
                  </a:cubicBezTo>
                  <a:cubicBezTo>
                    <a:pt x="-2434" y="834831"/>
                    <a:pt x="-25313" y="618909"/>
                    <a:pt x="0" y="486453"/>
                  </a:cubicBezTo>
                  <a:cubicBezTo>
                    <a:pt x="25313" y="353997"/>
                    <a:pt x="23366" y="142547"/>
                    <a:pt x="0" y="0"/>
                  </a:cubicBezTo>
                  <a:close/>
                </a:path>
              </a:pathLst>
            </a:custGeom>
            <a:noFill/>
            <a:ln>
              <a:solidFill>
                <a:schemeClr val="tx1"/>
              </a:solidFill>
              <a:extLst>
                <a:ext uri="{C807C97D-BFC1-408E-A445-0C87EB9F89A2}">
                  <ask:lineSketchStyleProps xmlns:ask="http://schemas.microsoft.com/office/drawing/2018/sketchyshapes" sd="4087832940">
                    <a:prstGeom prst="rect">
                      <a:avLst/>
                    </a:prstGeom>
                    <ask:type>
                      <ask:lineSketchFreehand/>
                    </ask:type>
                  </ask:lineSketchStyleProps>
                </a:ext>
              </a:extLst>
            </a:ln>
          </p:spPr>
          <p:txBody>
            <a:bodyPr wrap="square" rtlCol="0">
              <a:spAutoFit/>
            </a:bodyPr>
            <a:lstStyle/>
            <a:p>
              <a:pPr algn="ctr"/>
              <a:r>
                <a:rPr lang="de-AT" sz="1200" dirty="0">
                  <a:latin typeface="Chelsea Market Pro" panose="02000000000000000000" pitchFamily="50" charset="0"/>
                </a:rPr>
                <a:t>Ich arbeite erst mit dem Gerät, wenn ich sitze!</a:t>
              </a:r>
            </a:p>
            <a:p>
              <a:pPr algn="ctr"/>
              <a:endParaRPr lang="de-AT" sz="1200" dirty="0">
                <a:latin typeface="Chelsea Market Pro" panose="02000000000000000000" pitchFamily="50" charset="0"/>
              </a:endParaRPr>
            </a:p>
          </p:txBody>
        </p:sp>
      </p:grpSp>
      <p:grpSp>
        <p:nvGrpSpPr>
          <p:cNvPr id="28" name="Gruppieren 27">
            <a:extLst>
              <a:ext uri="{FF2B5EF4-FFF2-40B4-BE49-F238E27FC236}">
                <a16:creationId xmlns:a16="http://schemas.microsoft.com/office/drawing/2014/main" id="{EA453ACE-B3AD-4D35-A187-771717EA8B74}"/>
              </a:ext>
            </a:extLst>
          </p:cNvPr>
          <p:cNvGrpSpPr/>
          <p:nvPr/>
        </p:nvGrpSpPr>
        <p:grpSpPr>
          <a:xfrm>
            <a:off x="3432784" y="4263545"/>
            <a:ext cx="2353663" cy="2184473"/>
            <a:chOff x="8170806" y="92937"/>
            <a:chExt cx="3852153" cy="3365770"/>
          </a:xfrm>
          <a:solidFill>
            <a:srgbClr val="FFFF00"/>
          </a:solidFill>
        </p:grpSpPr>
        <p:sp>
          <p:nvSpPr>
            <p:cNvPr id="29" name="Rechteck 28">
              <a:extLst>
                <a:ext uri="{FF2B5EF4-FFF2-40B4-BE49-F238E27FC236}">
                  <a16:creationId xmlns:a16="http://schemas.microsoft.com/office/drawing/2014/main" id="{197EE00B-60BF-46EB-A302-CB43E78B367C}"/>
                </a:ext>
              </a:extLst>
            </p:cNvPr>
            <p:cNvSpPr/>
            <p:nvPr/>
          </p:nvSpPr>
          <p:spPr>
            <a:xfrm>
              <a:off x="8170806" y="92937"/>
              <a:ext cx="3852153" cy="3365770"/>
            </a:xfrm>
            <a:custGeom>
              <a:avLst/>
              <a:gdLst>
                <a:gd name="connsiteX0" fmla="*/ 0 w 3852153"/>
                <a:gd name="connsiteY0" fmla="*/ 0 h 3365770"/>
                <a:gd name="connsiteX1" fmla="*/ 603504 w 3852153"/>
                <a:gd name="connsiteY1" fmla="*/ 0 h 3365770"/>
                <a:gd name="connsiteX2" fmla="*/ 1168486 w 3852153"/>
                <a:gd name="connsiteY2" fmla="*/ 0 h 3365770"/>
                <a:gd name="connsiteX3" fmla="*/ 1810512 w 3852153"/>
                <a:gd name="connsiteY3" fmla="*/ 0 h 3365770"/>
                <a:gd name="connsiteX4" fmla="*/ 2529580 w 3852153"/>
                <a:gd name="connsiteY4" fmla="*/ 0 h 3365770"/>
                <a:gd name="connsiteX5" fmla="*/ 3056041 w 3852153"/>
                <a:gd name="connsiteY5" fmla="*/ 0 h 3365770"/>
                <a:gd name="connsiteX6" fmla="*/ 3852153 w 3852153"/>
                <a:gd name="connsiteY6" fmla="*/ 0 h 3365770"/>
                <a:gd name="connsiteX7" fmla="*/ 3852153 w 3852153"/>
                <a:gd name="connsiteY7" fmla="*/ 706812 h 3365770"/>
                <a:gd name="connsiteX8" fmla="*/ 3852153 w 3852153"/>
                <a:gd name="connsiteY8" fmla="*/ 1312650 h 3365770"/>
                <a:gd name="connsiteX9" fmla="*/ 3852153 w 3852153"/>
                <a:gd name="connsiteY9" fmla="*/ 1952147 h 3365770"/>
                <a:gd name="connsiteX10" fmla="*/ 3852153 w 3852153"/>
                <a:gd name="connsiteY10" fmla="*/ 2625301 h 3365770"/>
                <a:gd name="connsiteX11" fmla="*/ 3852153 w 3852153"/>
                <a:gd name="connsiteY11" fmla="*/ 3365770 h 3365770"/>
                <a:gd name="connsiteX12" fmla="*/ 3210128 w 3852153"/>
                <a:gd name="connsiteY12" fmla="*/ 3365770 h 3365770"/>
                <a:gd name="connsiteX13" fmla="*/ 2606624 w 3852153"/>
                <a:gd name="connsiteY13" fmla="*/ 3365770 h 3365770"/>
                <a:gd name="connsiteX14" fmla="*/ 1964598 w 3852153"/>
                <a:gd name="connsiteY14" fmla="*/ 3365770 h 3365770"/>
                <a:gd name="connsiteX15" fmla="*/ 1245529 w 3852153"/>
                <a:gd name="connsiteY15" fmla="*/ 3365770 h 3365770"/>
                <a:gd name="connsiteX16" fmla="*/ 642026 w 3852153"/>
                <a:gd name="connsiteY16" fmla="*/ 3365770 h 3365770"/>
                <a:gd name="connsiteX17" fmla="*/ 0 w 3852153"/>
                <a:gd name="connsiteY17" fmla="*/ 3365770 h 3365770"/>
                <a:gd name="connsiteX18" fmla="*/ 0 w 3852153"/>
                <a:gd name="connsiteY18" fmla="*/ 2692616 h 3365770"/>
                <a:gd name="connsiteX19" fmla="*/ 0 w 3852153"/>
                <a:gd name="connsiteY19" fmla="*/ 1952147 h 3365770"/>
                <a:gd name="connsiteX20" fmla="*/ 0 w 3852153"/>
                <a:gd name="connsiteY20" fmla="*/ 1379966 h 3365770"/>
                <a:gd name="connsiteX21" fmla="*/ 0 w 3852153"/>
                <a:gd name="connsiteY21" fmla="*/ 740469 h 3365770"/>
                <a:gd name="connsiteX22" fmla="*/ 0 w 3852153"/>
                <a:gd name="connsiteY22" fmla="*/ 0 h 336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852153" h="3365770" fill="none" extrusionOk="0">
                  <a:moveTo>
                    <a:pt x="0" y="0"/>
                  </a:moveTo>
                  <a:cubicBezTo>
                    <a:pt x="167953" y="-28324"/>
                    <a:pt x="429818" y="-19798"/>
                    <a:pt x="603504" y="0"/>
                  </a:cubicBezTo>
                  <a:cubicBezTo>
                    <a:pt x="777190" y="19798"/>
                    <a:pt x="936070" y="-11310"/>
                    <a:pt x="1168486" y="0"/>
                  </a:cubicBezTo>
                  <a:cubicBezTo>
                    <a:pt x="1400902" y="11310"/>
                    <a:pt x="1591014" y="-13794"/>
                    <a:pt x="1810512" y="0"/>
                  </a:cubicBezTo>
                  <a:cubicBezTo>
                    <a:pt x="2030010" y="13794"/>
                    <a:pt x="2266305" y="22711"/>
                    <a:pt x="2529580" y="0"/>
                  </a:cubicBezTo>
                  <a:cubicBezTo>
                    <a:pt x="2792855" y="-22711"/>
                    <a:pt x="2837915" y="-20652"/>
                    <a:pt x="3056041" y="0"/>
                  </a:cubicBezTo>
                  <a:cubicBezTo>
                    <a:pt x="3274167" y="20652"/>
                    <a:pt x="3516230" y="-561"/>
                    <a:pt x="3852153" y="0"/>
                  </a:cubicBezTo>
                  <a:cubicBezTo>
                    <a:pt x="3864954" y="166860"/>
                    <a:pt x="3860758" y="430724"/>
                    <a:pt x="3852153" y="706812"/>
                  </a:cubicBezTo>
                  <a:cubicBezTo>
                    <a:pt x="3843548" y="982900"/>
                    <a:pt x="3859032" y="1023389"/>
                    <a:pt x="3852153" y="1312650"/>
                  </a:cubicBezTo>
                  <a:cubicBezTo>
                    <a:pt x="3845274" y="1601911"/>
                    <a:pt x="3842013" y="1683218"/>
                    <a:pt x="3852153" y="1952147"/>
                  </a:cubicBezTo>
                  <a:cubicBezTo>
                    <a:pt x="3862293" y="2221076"/>
                    <a:pt x="3858951" y="2475502"/>
                    <a:pt x="3852153" y="2625301"/>
                  </a:cubicBezTo>
                  <a:cubicBezTo>
                    <a:pt x="3845355" y="2775100"/>
                    <a:pt x="3836812" y="3096608"/>
                    <a:pt x="3852153" y="3365770"/>
                  </a:cubicBezTo>
                  <a:cubicBezTo>
                    <a:pt x="3702159" y="3394485"/>
                    <a:pt x="3425846" y="3386296"/>
                    <a:pt x="3210128" y="3365770"/>
                  </a:cubicBezTo>
                  <a:cubicBezTo>
                    <a:pt x="2994411" y="3345244"/>
                    <a:pt x="2763543" y="3389404"/>
                    <a:pt x="2606624" y="3365770"/>
                  </a:cubicBezTo>
                  <a:cubicBezTo>
                    <a:pt x="2449705" y="3342136"/>
                    <a:pt x="2100302" y="3374395"/>
                    <a:pt x="1964598" y="3365770"/>
                  </a:cubicBezTo>
                  <a:cubicBezTo>
                    <a:pt x="1828894" y="3357145"/>
                    <a:pt x="1405618" y="3382431"/>
                    <a:pt x="1245529" y="3365770"/>
                  </a:cubicBezTo>
                  <a:cubicBezTo>
                    <a:pt x="1085440" y="3349109"/>
                    <a:pt x="828821" y="3357545"/>
                    <a:pt x="642026" y="3365770"/>
                  </a:cubicBezTo>
                  <a:cubicBezTo>
                    <a:pt x="455231" y="3373995"/>
                    <a:pt x="316642" y="3351755"/>
                    <a:pt x="0" y="3365770"/>
                  </a:cubicBezTo>
                  <a:cubicBezTo>
                    <a:pt x="-31662" y="3051462"/>
                    <a:pt x="2666" y="2913502"/>
                    <a:pt x="0" y="2692616"/>
                  </a:cubicBezTo>
                  <a:cubicBezTo>
                    <a:pt x="-2666" y="2471730"/>
                    <a:pt x="12111" y="2302421"/>
                    <a:pt x="0" y="1952147"/>
                  </a:cubicBezTo>
                  <a:cubicBezTo>
                    <a:pt x="-12111" y="1601873"/>
                    <a:pt x="-27333" y="1512288"/>
                    <a:pt x="0" y="1379966"/>
                  </a:cubicBezTo>
                  <a:cubicBezTo>
                    <a:pt x="27333" y="1247644"/>
                    <a:pt x="14299" y="918397"/>
                    <a:pt x="0" y="740469"/>
                  </a:cubicBezTo>
                  <a:cubicBezTo>
                    <a:pt x="-14299" y="562541"/>
                    <a:pt x="35577" y="163428"/>
                    <a:pt x="0" y="0"/>
                  </a:cubicBezTo>
                  <a:close/>
                </a:path>
                <a:path w="3852153" h="3365770" stroke="0" extrusionOk="0">
                  <a:moveTo>
                    <a:pt x="0" y="0"/>
                  </a:moveTo>
                  <a:cubicBezTo>
                    <a:pt x="173174" y="4540"/>
                    <a:pt x="350679" y="-23545"/>
                    <a:pt x="526461" y="0"/>
                  </a:cubicBezTo>
                  <a:cubicBezTo>
                    <a:pt x="702243" y="23545"/>
                    <a:pt x="958972" y="-24484"/>
                    <a:pt x="1207008" y="0"/>
                  </a:cubicBezTo>
                  <a:cubicBezTo>
                    <a:pt x="1455044" y="24484"/>
                    <a:pt x="1673495" y="-23627"/>
                    <a:pt x="1926077" y="0"/>
                  </a:cubicBezTo>
                  <a:cubicBezTo>
                    <a:pt x="2178659" y="23627"/>
                    <a:pt x="2260473" y="9708"/>
                    <a:pt x="2491059" y="0"/>
                  </a:cubicBezTo>
                  <a:cubicBezTo>
                    <a:pt x="2721645" y="-9708"/>
                    <a:pt x="2910863" y="21038"/>
                    <a:pt x="3210128" y="0"/>
                  </a:cubicBezTo>
                  <a:cubicBezTo>
                    <a:pt x="3509393" y="-21038"/>
                    <a:pt x="3647135" y="4955"/>
                    <a:pt x="3852153" y="0"/>
                  </a:cubicBezTo>
                  <a:cubicBezTo>
                    <a:pt x="3838233" y="237183"/>
                    <a:pt x="3842508" y="318354"/>
                    <a:pt x="3852153" y="572181"/>
                  </a:cubicBezTo>
                  <a:cubicBezTo>
                    <a:pt x="3861798" y="826008"/>
                    <a:pt x="3850685" y="974851"/>
                    <a:pt x="3852153" y="1245335"/>
                  </a:cubicBezTo>
                  <a:cubicBezTo>
                    <a:pt x="3853621" y="1515819"/>
                    <a:pt x="3875230" y="1728588"/>
                    <a:pt x="3852153" y="1851174"/>
                  </a:cubicBezTo>
                  <a:cubicBezTo>
                    <a:pt x="3829076" y="1973760"/>
                    <a:pt x="3876551" y="2348904"/>
                    <a:pt x="3852153" y="2591643"/>
                  </a:cubicBezTo>
                  <a:cubicBezTo>
                    <a:pt x="3827755" y="2834382"/>
                    <a:pt x="3864408" y="3103936"/>
                    <a:pt x="3852153" y="3365770"/>
                  </a:cubicBezTo>
                  <a:cubicBezTo>
                    <a:pt x="3671133" y="3349232"/>
                    <a:pt x="3573403" y="3380879"/>
                    <a:pt x="3325692" y="3365770"/>
                  </a:cubicBezTo>
                  <a:cubicBezTo>
                    <a:pt x="3077981" y="3350661"/>
                    <a:pt x="3061416" y="3354939"/>
                    <a:pt x="2799231" y="3365770"/>
                  </a:cubicBezTo>
                  <a:cubicBezTo>
                    <a:pt x="2537046" y="3376601"/>
                    <a:pt x="2307751" y="3381422"/>
                    <a:pt x="2080163" y="3365770"/>
                  </a:cubicBezTo>
                  <a:cubicBezTo>
                    <a:pt x="1852575" y="3350118"/>
                    <a:pt x="1773963" y="3340002"/>
                    <a:pt x="1553702" y="3365770"/>
                  </a:cubicBezTo>
                  <a:cubicBezTo>
                    <a:pt x="1333441" y="3391538"/>
                    <a:pt x="1105080" y="3372389"/>
                    <a:pt x="988719" y="3365770"/>
                  </a:cubicBezTo>
                  <a:cubicBezTo>
                    <a:pt x="872358" y="3359151"/>
                    <a:pt x="427837" y="3331013"/>
                    <a:pt x="0" y="3365770"/>
                  </a:cubicBezTo>
                  <a:cubicBezTo>
                    <a:pt x="-10957" y="3198961"/>
                    <a:pt x="-29403" y="2962066"/>
                    <a:pt x="0" y="2726274"/>
                  </a:cubicBezTo>
                  <a:cubicBezTo>
                    <a:pt x="29403" y="2490482"/>
                    <a:pt x="30293" y="2309408"/>
                    <a:pt x="0" y="2086777"/>
                  </a:cubicBezTo>
                  <a:cubicBezTo>
                    <a:pt x="-30293" y="1864146"/>
                    <a:pt x="-16195" y="1538748"/>
                    <a:pt x="0" y="1379966"/>
                  </a:cubicBezTo>
                  <a:cubicBezTo>
                    <a:pt x="16195" y="1221184"/>
                    <a:pt x="18208" y="1003877"/>
                    <a:pt x="0" y="706812"/>
                  </a:cubicBezTo>
                  <a:cubicBezTo>
                    <a:pt x="-18208" y="409747"/>
                    <a:pt x="-25390" y="259744"/>
                    <a:pt x="0" y="0"/>
                  </a:cubicBezTo>
                  <a:close/>
                </a:path>
              </a:pathLst>
            </a:custGeom>
            <a:grpFill/>
            <a:ln>
              <a:solidFill>
                <a:schemeClr val="tx1"/>
              </a:solidFill>
              <a:extLst>
                <a:ext uri="{C807C97D-BFC1-408E-A445-0C87EB9F89A2}">
                  <ask:lineSketchStyleProps xmlns:ask="http://schemas.microsoft.com/office/drawing/2018/sketchyshapes" sd="1573720646">
                    <a:prstGeom prst="rect">
                      <a:avLst/>
                    </a:prstGeom>
                    <ask:type>
                      <ask:lineSketchFreehand/>
                    </ask:type>
                  </ask:lineSketchStyleProps>
                </a:ext>
              </a:extLst>
            </a:ln>
            <a:effectLst>
              <a:outerShdw blurRad="508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30" name="Grafik 29" descr="Aktenkoffer mit einfarbiger Füllung">
              <a:extLst>
                <a:ext uri="{FF2B5EF4-FFF2-40B4-BE49-F238E27FC236}">
                  <a16:creationId xmlns:a16="http://schemas.microsoft.com/office/drawing/2014/main" id="{968B50CC-42E2-42C2-B8F1-D5AF4F23577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9034332" y="234905"/>
              <a:ext cx="2125100" cy="2133601"/>
            </a:xfrm>
            <a:prstGeom prst="rect">
              <a:avLst/>
            </a:prstGeom>
          </p:spPr>
        </p:pic>
        <p:sp>
          <p:nvSpPr>
            <p:cNvPr id="31" name="Textfeld 30">
              <a:extLst>
                <a:ext uri="{FF2B5EF4-FFF2-40B4-BE49-F238E27FC236}">
                  <a16:creationId xmlns:a16="http://schemas.microsoft.com/office/drawing/2014/main" id="{3859F780-4612-46E1-B716-BD6FCF3706B0}"/>
                </a:ext>
              </a:extLst>
            </p:cNvPr>
            <p:cNvSpPr txBox="1"/>
            <p:nvPr/>
          </p:nvSpPr>
          <p:spPr>
            <a:xfrm>
              <a:off x="8473577" y="2199645"/>
              <a:ext cx="3299337" cy="995847"/>
            </a:xfrm>
            <a:custGeom>
              <a:avLst/>
              <a:gdLst>
                <a:gd name="connsiteX0" fmla="*/ 0 w 3299337"/>
                <a:gd name="connsiteY0" fmla="*/ 0 h 995847"/>
                <a:gd name="connsiteX1" fmla="*/ 725854 w 3299337"/>
                <a:gd name="connsiteY1" fmla="*/ 0 h 995847"/>
                <a:gd name="connsiteX2" fmla="*/ 1418715 w 3299337"/>
                <a:gd name="connsiteY2" fmla="*/ 0 h 995847"/>
                <a:gd name="connsiteX3" fmla="*/ 2111576 w 3299337"/>
                <a:gd name="connsiteY3" fmla="*/ 0 h 995847"/>
                <a:gd name="connsiteX4" fmla="*/ 2672463 w 3299337"/>
                <a:gd name="connsiteY4" fmla="*/ 0 h 995847"/>
                <a:gd name="connsiteX5" fmla="*/ 3299337 w 3299337"/>
                <a:gd name="connsiteY5" fmla="*/ 0 h 995847"/>
                <a:gd name="connsiteX6" fmla="*/ 3299337 w 3299337"/>
                <a:gd name="connsiteY6" fmla="*/ 517840 h 995847"/>
                <a:gd name="connsiteX7" fmla="*/ 3299337 w 3299337"/>
                <a:gd name="connsiteY7" fmla="*/ 995847 h 995847"/>
                <a:gd name="connsiteX8" fmla="*/ 2705456 w 3299337"/>
                <a:gd name="connsiteY8" fmla="*/ 995847 h 995847"/>
                <a:gd name="connsiteX9" fmla="*/ 2012596 w 3299337"/>
                <a:gd name="connsiteY9" fmla="*/ 995847 h 995847"/>
                <a:gd name="connsiteX10" fmla="*/ 1319735 w 3299337"/>
                <a:gd name="connsiteY10" fmla="*/ 995847 h 995847"/>
                <a:gd name="connsiteX11" fmla="*/ 659867 w 3299337"/>
                <a:gd name="connsiteY11" fmla="*/ 995847 h 995847"/>
                <a:gd name="connsiteX12" fmla="*/ 0 w 3299337"/>
                <a:gd name="connsiteY12" fmla="*/ 995847 h 995847"/>
                <a:gd name="connsiteX13" fmla="*/ 0 w 3299337"/>
                <a:gd name="connsiteY13" fmla="*/ 487965 h 995847"/>
                <a:gd name="connsiteX14" fmla="*/ 0 w 3299337"/>
                <a:gd name="connsiteY14" fmla="*/ 0 h 995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299337" h="995847" fill="none" extrusionOk="0">
                  <a:moveTo>
                    <a:pt x="0" y="0"/>
                  </a:moveTo>
                  <a:cubicBezTo>
                    <a:pt x="319822" y="23150"/>
                    <a:pt x="575089" y="-9608"/>
                    <a:pt x="725854" y="0"/>
                  </a:cubicBezTo>
                  <a:cubicBezTo>
                    <a:pt x="876619" y="9608"/>
                    <a:pt x="1249223" y="-31390"/>
                    <a:pt x="1418715" y="0"/>
                  </a:cubicBezTo>
                  <a:cubicBezTo>
                    <a:pt x="1588207" y="31390"/>
                    <a:pt x="1863012" y="10067"/>
                    <a:pt x="2111576" y="0"/>
                  </a:cubicBezTo>
                  <a:cubicBezTo>
                    <a:pt x="2360140" y="-10067"/>
                    <a:pt x="2460959" y="-4714"/>
                    <a:pt x="2672463" y="0"/>
                  </a:cubicBezTo>
                  <a:cubicBezTo>
                    <a:pt x="2883967" y="4714"/>
                    <a:pt x="3085213" y="-25623"/>
                    <a:pt x="3299337" y="0"/>
                  </a:cubicBezTo>
                  <a:cubicBezTo>
                    <a:pt x="3290511" y="179141"/>
                    <a:pt x="3322727" y="335864"/>
                    <a:pt x="3299337" y="517840"/>
                  </a:cubicBezTo>
                  <a:cubicBezTo>
                    <a:pt x="3275947" y="699816"/>
                    <a:pt x="3306948" y="841739"/>
                    <a:pt x="3299337" y="995847"/>
                  </a:cubicBezTo>
                  <a:cubicBezTo>
                    <a:pt x="3165011" y="981473"/>
                    <a:pt x="2966953" y="988880"/>
                    <a:pt x="2705456" y="995847"/>
                  </a:cubicBezTo>
                  <a:cubicBezTo>
                    <a:pt x="2443959" y="1002814"/>
                    <a:pt x="2280893" y="977678"/>
                    <a:pt x="2012596" y="995847"/>
                  </a:cubicBezTo>
                  <a:cubicBezTo>
                    <a:pt x="1744299" y="1014016"/>
                    <a:pt x="1580614" y="990548"/>
                    <a:pt x="1319735" y="995847"/>
                  </a:cubicBezTo>
                  <a:cubicBezTo>
                    <a:pt x="1058856" y="1001146"/>
                    <a:pt x="886697" y="1022500"/>
                    <a:pt x="659867" y="995847"/>
                  </a:cubicBezTo>
                  <a:cubicBezTo>
                    <a:pt x="433037" y="969194"/>
                    <a:pt x="312943" y="1019949"/>
                    <a:pt x="0" y="995847"/>
                  </a:cubicBezTo>
                  <a:cubicBezTo>
                    <a:pt x="16983" y="883136"/>
                    <a:pt x="-12344" y="736137"/>
                    <a:pt x="0" y="487965"/>
                  </a:cubicBezTo>
                  <a:cubicBezTo>
                    <a:pt x="12344" y="239793"/>
                    <a:pt x="5536" y="125062"/>
                    <a:pt x="0" y="0"/>
                  </a:cubicBezTo>
                  <a:close/>
                </a:path>
                <a:path w="3299337" h="995847" stroke="0" extrusionOk="0">
                  <a:moveTo>
                    <a:pt x="0" y="0"/>
                  </a:moveTo>
                  <a:cubicBezTo>
                    <a:pt x="150230" y="-19529"/>
                    <a:pt x="369853" y="7339"/>
                    <a:pt x="626874" y="0"/>
                  </a:cubicBezTo>
                  <a:cubicBezTo>
                    <a:pt x="883895" y="-7339"/>
                    <a:pt x="1050841" y="-11279"/>
                    <a:pt x="1187761" y="0"/>
                  </a:cubicBezTo>
                  <a:cubicBezTo>
                    <a:pt x="1324681" y="11279"/>
                    <a:pt x="1717307" y="-3318"/>
                    <a:pt x="1880622" y="0"/>
                  </a:cubicBezTo>
                  <a:cubicBezTo>
                    <a:pt x="2043937" y="3318"/>
                    <a:pt x="2382168" y="20057"/>
                    <a:pt x="2606476" y="0"/>
                  </a:cubicBezTo>
                  <a:cubicBezTo>
                    <a:pt x="2830784" y="-20057"/>
                    <a:pt x="3153285" y="22601"/>
                    <a:pt x="3299337" y="0"/>
                  </a:cubicBezTo>
                  <a:cubicBezTo>
                    <a:pt x="3279918" y="233603"/>
                    <a:pt x="3296273" y="362185"/>
                    <a:pt x="3299337" y="487965"/>
                  </a:cubicBezTo>
                  <a:cubicBezTo>
                    <a:pt x="3302401" y="613745"/>
                    <a:pt x="3324417" y="786223"/>
                    <a:pt x="3299337" y="995847"/>
                  </a:cubicBezTo>
                  <a:cubicBezTo>
                    <a:pt x="3095675" y="980462"/>
                    <a:pt x="2858357" y="967515"/>
                    <a:pt x="2573483" y="995847"/>
                  </a:cubicBezTo>
                  <a:cubicBezTo>
                    <a:pt x="2288609" y="1024179"/>
                    <a:pt x="2210155" y="1013143"/>
                    <a:pt x="2012596" y="995847"/>
                  </a:cubicBezTo>
                  <a:cubicBezTo>
                    <a:pt x="1815037" y="978551"/>
                    <a:pt x="1553972" y="968911"/>
                    <a:pt x="1319735" y="995847"/>
                  </a:cubicBezTo>
                  <a:cubicBezTo>
                    <a:pt x="1085498" y="1022783"/>
                    <a:pt x="981209" y="982357"/>
                    <a:pt x="659867" y="995847"/>
                  </a:cubicBezTo>
                  <a:cubicBezTo>
                    <a:pt x="338525" y="1009337"/>
                    <a:pt x="281007" y="967479"/>
                    <a:pt x="0" y="995847"/>
                  </a:cubicBezTo>
                  <a:cubicBezTo>
                    <a:pt x="19743" y="841056"/>
                    <a:pt x="-1415" y="628811"/>
                    <a:pt x="0" y="478007"/>
                  </a:cubicBezTo>
                  <a:cubicBezTo>
                    <a:pt x="1415" y="327203"/>
                    <a:pt x="5834" y="177261"/>
                    <a:pt x="0" y="0"/>
                  </a:cubicBezTo>
                  <a:close/>
                </a:path>
              </a:pathLst>
            </a:custGeom>
            <a:grpFill/>
            <a:ln>
              <a:solidFill>
                <a:schemeClr val="tx1"/>
              </a:solidFill>
              <a:extLst>
                <a:ext uri="{C807C97D-BFC1-408E-A445-0C87EB9F89A2}">
                  <ask:lineSketchStyleProps xmlns:ask="http://schemas.microsoft.com/office/drawing/2018/sketchyshapes" sd="1447097969">
                    <a:prstGeom prst="rect">
                      <a:avLst/>
                    </a:prstGeom>
                    <ask:type>
                      <ask:lineSketchFreehand/>
                    </ask:type>
                  </ask:lineSketchStyleProps>
                </a:ext>
              </a:extLst>
            </a:ln>
          </p:spPr>
          <p:txBody>
            <a:bodyPr wrap="square" rtlCol="0">
              <a:spAutoFit/>
            </a:bodyPr>
            <a:lstStyle/>
            <a:p>
              <a:pPr algn="ctr"/>
              <a:r>
                <a:rPr lang="de-AT" sz="1200" dirty="0">
                  <a:latin typeface="Chelsea Market Pro" panose="02000000000000000000" pitchFamily="50" charset="0"/>
                </a:rPr>
                <a:t>In der Pause verstaue ich das Gerät in der Schultasche.</a:t>
              </a:r>
            </a:p>
          </p:txBody>
        </p:sp>
      </p:grpSp>
      <p:grpSp>
        <p:nvGrpSpPr>
          <p:cNvPr id="33" name="Gruppieren 32">
            <a:extLst>
              <a:ext uri="{FF2B5EF4-FFF2-40B4-BE49-F238E27FC236}">
                <a16:creationId xmlns:a16="http://schemas.microsoft.com/office/drawing/2014/main" id="{D623CCBB-1524-4CA8-B79E-BDFD0F152E1B}"/>
              </a:ext>
            </a:extLst>
          </p:cNvPr>
          <p:cNvGrpSpPr/>
          <p:nvPr/>
        </p:nvGrpSpPr>
        <p:grpSpPr>
          <a:xfrm>
            <a:off x="640251" y="4263545"/>
            <a:ext cx="2353663" cy="2191263"/>
            <a:chOff x="8170806" y="92937"/>
            <a:chExt cx="3852153" cy="3365770"/>
          </a:xfrm>
          <a:solidFill>
            <a:srgbClr val="00B0F0"/>
          </a:solidFill>
        </p:grpSpPr>
        <p:sp>
          <p:nvSpPr>
            <p:cNvPr id="34" name="Rechteck 33">
              <a:extLst>
                <a:ext uri="{FF2B5EF4-FFF2-40B4-BE49-F238E27FC236}">
                  <a16:creationId xmlns:a16="http://schemas.microsoft.com/office/drawing/2014/main" id="{324B1B93-E411-421C-861F-25B273D9C058}"/>
                </a:ext>
              </a:extLst>
            </p:cNvPr>
            <p:cNvSpPr/>
            <p:nvPr/>
          </p:nvSpPr>
          <p:spPr>
            <a:xfrm>
              <a:off x="8170806" y="92937"/>
              <a:ext cx="3852153" cy="3365770"/>
            </a:xfrm>
            <a:custGeom>
              <a:avLst/>
              <a:gdLst>
                <a:gd name="connsiteX0" fmla="*/ 0 w 3852153"/>
                <a:gd name="connsiteY0" fmla="*/ 0 h 3365770"/>
                <a:gd name="connsiteX1" fmla="*/ 603504 w 3852153"/>
                <a:gd name="connsiteY1" fmla="*/ 0 h 3365770"/>
                <a:gd name="connsiteX2" fmla="*/ 1168486 w 3852153"/>
                <a:gd name="connsiteY2" fmla="*/ 0 h 3365770"/>
                <a:gd name="connsiteX3" fmla="*/ 1810512 w 3852153"/>
                <a:gd name="connsiteY3" fmla="*/ 0 h 3365770"/>
                <a:gd name="connsiteX4" fmla="*/ 2529580 w 3852153"/>
                <a:gd name="connsiteY4" fmla="*/ 0 h 3365770"/>
                <a:gd name="connsiteX5" fmla="*/ 3056041 w 3852153"/>
                <a:gd name="connsiteY5" fmla="*/ 0 h 3365770"/>
                <a:gd name="connsiteX6" fmla="*/ 3852153 w 3852153"/>
                <a:gd name="connsiteY6" fmla="*/ 0 h 3365770"/>
                <a:gd name="connsiteX7" fmla="*/ 3852153 w 3852153"/>
                <a:gd name="connsiteY7" fmla="*/ 706812 h 3365770"/>
                <a:gd name="connsiteX8" fmla="*/ 3852153 w 3852153"/>
                <a:gd name="connsiteY8" fmla="*/ 1312650 h 3365770"/>
                <a:gd name="connsiteX9" fmla="*/ 3852153 w 3852153"/>
                <a:gd name="connsiteY9" fmla="*/ 1952147 h 3365770"/>
                <a:gd name="connsiteX10" fmla="*/ 3852153 w 3852153"/>
                <a:gd name="connsiteY10" fmla="*/ 2625301 h 3365770"/>
                <a:gd name="connsiteX11" fmla="*/ 3852153 w 3852153"/>
                <a:gd name="connsiteY11" fmla="*/ 3365770 h 3365770"/>
                <a:gd name="connsiteX12" fmla="*/ 3210128 w 3852153"/>
                <a:gd name="connsiteY12" fmla="*/ 3365770 h 3365770"/>
                <a:gd name="connsiteX13" fmla="*/ 2606624 w 3852153"/>
                <a:gd name="connsiteY13" fmla="*/ 3365770 h 3365770"/>
                <a:gd name="connsiteX14" fmla="*/ 1964598 w 3852153"/>
                <a:gd name="connsiteY14" fmla="*/ 3365770 h 3365770"/>
                <a:gd name="connsiteX15" fmla="*/ 1245529 w 3852153"/>
                <a:gd name="connsiteY15" fmla="*/ 3365770 h 3365770"/>
                <a:gd name="connsiteX16" fmla="*/ 642026 w 3852153"/>
                <a:gd name="connsiteY16" fmla="*/ 3365770 h 3365770"/>
                <a:gd name="connsiteX17" fmla="*/ 0 w 3852153"/>
                <a:gd name="connsiteY17" fmla="*/ 3365770 h 3365770"/>
                <a:gd name="connsiteX18" fmla="*/ 0 w 3852153"/>
                <a:gd name="connsiteY18" fmla="*/ 2692616 h 3365770"/>
                <a:gd name="connsiteX19" fmla="*/ 0 w 3852153"/>
                <a:gd name="connsiteY19" fmla="*/ 1952147 h 3365770"/>
                <a:gd name="connsiteX20" fmla="*/ 0 w 3852153"/>
                <a:gd name="connsiteY20" fmla="*/ 1379966 h 3365770"/>
                <a:gd name="connsiteX21" fmla="*/ 0 w 3852153"/>
                <a:gd name="connsiteY21" fmla="*/ 740469 h 3365770"/>
                <a:gd name="connsiteX22" fmla="*/ 0 w 3852153"/>
                <a:gd name="connsiteY22" fmla="*/ 0 h 336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852153" h="3365770" fill="none" extrusionOk="0">
                  <a:moveTo>
                    <a:pt x="0" y="0"/>
                  </a:moveTo>
                  <a:cubicBezTo>
                    <a:pt x="167953" y="-28324"/>
                    <a:pt x="429818" y="-19798"/>
                    <a:pt x="603504" y="0"/>
                  </a:cubicBezTo>
                  <a:cubicBezTo>
                    <a:pt x="777190" y="19798"/>
                    <a:pt x="936070" y="-11310"/>
                    <a:pt x="1168486" y="0"/>
                  </a:cubicBezTo>
                  <a:cubicBezTo>
                    <a:pt x="1400902" y="11310"/>
                    <a:pt x="1591014" y="-13794"/>
                    <a:pt x="1810512" y="0"/>
                  </a:cubicBezTo>
                  <a:cubicBezTo>
                    <a:pt x="2030010" y="13794"/>
                    <a:pt x="2266305" y="22711"/>
                    <a:pt x="2529580" y="0"/>
                  </a:cubicBezTo>
                  <a:cubicBezTo>
                    <a:pt x="2792855" y="-22711"/>
                    <a:pt x="2837915" y="-20652"/>
                    <a:pt x="3056041" y="0"/>
                  </a:cubicBezTo>
                  <a:cubicBezTo>
                    <a:pt x="3274167" y="20652"/>
                    <a:pt x="3516230" y="-561"/>
                    <a:pt x="3852153" y="0"/>
                  </a:cubicBezTo>
                  <a:cubicBezTo>
                    <a:pt x="3864954" y="166860"/>
                    <a:pt x="3860758" y="430724"/>
                    <a:pt x="3852153" y="706812"/>
                  </a:cubicBezTo>
                  <a:cubicBezTo>
                    <a:pt x="3843548" y="982900"/>
                    <a:pt x="3859032" y="1023389"/>
                    <a:pt x="3852153" y="1312650"/>
                  </a:cubicBezTo>
                  <a:cubicBezTo>
                    <a:pt x="3845274" y="1601911"/>
                    <a:pt x="3842013" y="1683218"/>
                    <a:pt x="3852153" y="1952147"/>
                  </a:cubicBezTo>
                  <a:cubicBezTo>
                    <a:pt x="3862293" y="2221076"/>
                    <a:pt x="3858951" y="2475502"/>
                    <a:pt x="3852153" y="2625301"/>
                  </a:cubicBezTo>
                  <a:cubicBezTo>
                    <a:pt x="3845355" y="2775100"/>
                    <a:pt x="3836812" y="3096608"/>
                    <a:pt x="3852153" y="3365770"/>
                  </a:cubicBezTo>
                  <a:cubicBezTo>
                    <a:pt x="3702159" y="3394485"/>
                    <a:pt x="3425846" y="3386296"/>
                    <a:pt x="3210128" y="3365770"/>
                  </a:cubicBezTo>
                  <a:cubicBezTo>
                    <a:pt x="2994411" y="3345244"/>
                    <a:pt x="2763543" y="3389404"/>
                    <a:pt x="2606624" y="3365770"/>
                  </a:cubicBezTo>
                  <a:cubicBezTo>
                    <a:pt x="2449705" y="3342136"/>
                    <a:pt x="2100302" y="3374395"/>
                    <a:pt x="1964598" y="3365770"/>
                  </a:cubicBezTo>
                  <a:cubicBezTo>
                    <a:pt x="1828894" y="3357145"/>
                    <a:pt x="1405618" y="3382431"/>
                    <a:pt x="1245529" y="3365770"/>
                  </a:cubicBezTo>
                  <a:cubicBezTo>
                    <a:pt x="1085440" y="3349109"/>
                    <a:pt x="828821" y="3357545"/>
                    <a:pt x="642026" y="3365770"/>
                  </a:cubicBezTo>
                  <a:cubicBezTo>
                    <a:pt x="455231" y="3373995"/>
                    <a:pt x="316642" y="3351755"/>
                    <a:pt x="0" y="3365770"/>
                  </a:cubicBezTo>
                  <a:cubicBezTo>
                    <a:pt x="-31662" y="3051462"/>
                    <a:pt x="2666" y="2913502"/>
                    <a:pt x="0" y="2692616"/>
                  </a:cubicBezTo>
                  <a:cubicBezTo>
                    <a:pt x="-2666" y="2471730"/>
                    <a:pt x="12111" y="2302421"/>
                    <a:pt x="0" y="1952147"/>
                  </a:cubicBezTo>
                  <a:cubicBezTo>
                    <a:pt x="-12111" y="1601873"/>
                    <a:pt x="-27333" y="1512288"/>
                    <a:pt x="0" y="1379966"/>
                  </a:cubicBezTo>
                  <a:cubicBezTo>
                    <a:pt x="27333" y="1247644"/>
                    <a:pt x="14299" y="918397"/>
                    <a:pt x="0" y="740469"/>
                  </a:cubicBezTo>
                  <a:cubicBezTo>
                    <a:pt x="-14299" y="562541"/>
                    <a:pt x="35577" y="163428"/>
                    <a:pt x="0" y="0"/>
                  </a:cubicBezTo>
                  <a:close/>
                </a:path>
                <a:path w="3852153" h="3365770" stroke="0" extrusionOk="0">
                  <a:moveTo>
                    <a:pt x="0" y="0"/>
                  </a:moveTo>
                  <a:cubicBezTo>
                    <a:pt x="173174" y="4540"/>
                    <a:pt x="350679" y="-23545"/>
                    <a:pt x="526461" y="0"/>
                  </a:cubicBezTo>
                  <a:cubicBezTo>
                    <a:pt x="702243" y="23545"/>
                    <a:pt x="958972" y="-24484"/>
                    <a:pt x="1207008" y="0"/>
                  </a:cubicBezTo>
                  <a:cubicBezTo>
                    <a:pt x="1455044" y="24484"/>
                    <a:pt x="1673495" y="-23627"/>
                    <a:pt x="1926077" y="0"/>
                  </a:cubicBezTo>
                  <a:cubicBezTo>
                    <a:pt x="2178659" y="23627"/>
                    <a:pt x="2260473" y="9708"/>
                    <a:pt x="2491059" y="0"/>
                  </a:cubicBezTo>
                  <a:cubicBezTo>
                    <a:pt x="2721645" y="-9708"/>
                    <a:pt x="2910863" y="21038"/>
                    <a:pt x="3210128" y="0"/>
                  </a:cubicBezTo>
                  <a:cubicBezTo>
                    <a:pt x="3509393" y="-21038"/>
                    <a:pt x="3647135" y="4955"/>
                    <a:pt x="3852153" y="0"/>
                  </a:cubicBezTo>
                  <a:cubicBezTo>
                    <a:pt x="3838233" y="237183"/>
                    <a:pt x="3842508" y="318354"/>
                    <a:pt x="3852153" y="572181"/>
                  </a:cubicBezTo>
                  <a:cubicBezTo>
                    <a:pt x="3861798" y="826008"/>
                    <a:pt x="3850685" y="974851"/>
                    <a:pt x="3852153" y="1245335"/>
                  </a:cubicBezTo>
                  <a:cubicBezTo>
                    <a:pt x="3853621" y="1515819"/>
                    <a:pt x="3875230" y="1728588"/>
                    <a:pt x="3852153" y="1851174"/>
                  </a:cubicBezTo>
                  <a:cubicBezTo>
                    <a:pt x="3829076" y="1973760"/>
                    <a:pt x="3876551" y="2348904"/>
                    <a:pt x="3852153" y="2591643"/>
                  </a:cubicBezTo>
                  <a:cubicBezTo>
                    <a:pt x="3827755" y="2834382"/>
                    <a:pt x="3864408" y="3103936"/>
                    <a:pt x="3852153" y="3365770"/>
                  </a:cubicBezTo>
                  <a:cubicBezTo>
                    <a:pt x="3671133" y="3349232"/>
                    <a:pt x="3573403" y="3380879"/>
                    <a:pt x="3325692" y="3365770"/>
                  </a:cubicBezTo>
                  <a:cubicBezTo>
                    <a:pt x="3077981" y="3350661"/>
                    <a:pt x="3061416" y="3354939"/>
                    <a:pt x="2799231" y="3365770"/>
                  </a:cubicBezTo>
                  <a:cubicBezTo>
                    <a:pt x="2537046" y="3376601"/>
                    <a:pt x="2307751" y="3381422"/>
                    <a:pt x="2080163" y="3365770"/>
                  </a:cubicBezTo>
                  <a:cubicBezTo>
                    <a:pt x="1852575" y="3350118"/>
                    <a:pt x="1773963" y="3340002"/>
                    <a:pt x="1553702" y="3365770"/>
                  </a:cubicBezTo>
                  <a:cubicBezTo>
                    <a:pt x="1333441" y="3391538"/>
                    <a:pt x="1105080" y="3372389"/>
                    <a:pt x="988719" y="3365770"/>
                  </a:cubicBezTo>
                  <a:cubicBezTo>
                    <a:pt x="872358" y="3359151"/>
                    <a:pt x="427837" y="3331013"/>
                    <a:pt x="0" y="3365770"/>
                  </a:cubicBezTo>
                  <a:cubicBezTo>
                    <a:pt x="-10957" y="3198961"/>
                    <a:pt x="-29403" y="2962066"/>
                    <a:pt x="0" y="2726274"/>
                  </a:cubicBezTo>
                  <a:cubicBezTo>
                    <a:pt x="29403" y="2490482"/>
                    <a:pt x="30293" y="2309408"/>
                    <a:pt x="0" y="2086777"/>
                  </a:cubicBezTo>
                  <a:cubicBezTo>
                    <a:pt x="-30293" y="1864146"/>
                    <a:pt x="-16195" y="1538748"/>
                    <a:pt x="0" y="1379966"/>
                  </a:cubicBezTo>
                  <a:cubicBezTo>
                    <a:pt x="16195" y="1221184"/>
                    <a:pt x="18208" y="1003877"/>
                    <a:pt x="0" y="706812"/>
                  </a:cubicBezTo>
                  <a:cubicBezTo>
                    <a:pt x="-18208" y="409747"/>
                    <a:pt x="-25390" y="259744"/>
                    <a:pt x="0" y="0"/>
                  </a:cubicBezTo>
                  <a:close/>
                </a:path>
              </a:pathLst>
            </a:custGeom>
            <a:grpFill/>
            <a:ln>
              <a:solidFill>
                <a:schemeClr val="tx1"/>
              </a:solidFill>
              <a:extLst>
                <a:ext uri="{C807C97D-BFC1-408E-A445-0C87EB9F89A2}">
                  <ask:lineSketchStyleProps xmlns:ask="http://schemas.microsoft.com/office/drawing/2018/sketchyshapes" sd="1573720646">
                    <a:prstGeom prst="rect">
                      <a:avLst/>
                    </a:prstGeom>
                    <ask:type>
                      <ask:lineSketchFreehand/>
                    </ask:type>
                  </ask:lineSketchStyleProps>
                </a:ext>
              </a:extLst>
            </a:ln>
            <a:effectLst>
              <a:outerShdw blurRad="508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35" name="Grafik 34" descr="Zeichensprache mit einfarbiger Füllung">
              <a:extLst>
                <a:ext uri="{FF2B5EF4-FFF2-40B4-BE49-F238E27FC236}">
                  <a16:creationId xmlns:a16="http://schemas.microsoft.com/office/drawing/2014/main" id="{26BF3DC7-1E7D-40EA-AFA5-F7F90BD2113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9034332" y="128314"/>
              <a:ext cx="2125100" cy="2133601"/>
            </a:xfrm>
            <a:prstGeom prst="rect">
              <a:avLst/>
            </a:prstGeom>
          </p:spPr>
        </p:pic>
        <p:sp>
          <p:nvSpPr>
            <p:cNvPr id="36" name="Textfeld 35">
              <a:extLst>
                <a:ext uri="{FF2B5EF4-FFF2-40B4-BE49-F238E27FC236}">
                  <a16:creationId xmlns:a16="http://schemas.microsoft.com/office/drawing/2014/main" id="{63A19530-0D80-4404-BB54-E63B3ED535D3}"/>
                </a:ext>
              </a:extLst>
            </p:cNvPr>
            <p:cNvSpPr txBox="1"/>
            <p:nvPr/>
          </p:nvSpPr>
          <p:spPr>
            <a:xfrm>
              <a:off x="8333772" y="2220472"/>
              <a:ext cx="3578946" cy="992761"/>
            </a:xfrm>
            <a:custGeom>
              <a:avLst/>
              <a:gdLst>
                <a:gd name="connsiteX0" fmla="*/ 0 w 3578946"/>
                <a:gd name="connsiteY0" fmla="*/ 0 h 992761"/>
                <a:gd name="connsiteX1" fmla="*/ 489123 w 3578946"/>
                <a:gd name="connsiteY1" fmla="*/ 0 h 992761"/>
                <a:gd name="connsiteX2" fmla="*/ 978245 w 3578946"/>
                <a:gd name="connsiteY2" fmla="*/ 0 h 992761"/>
                <a:gd name="connsiteX3" fmla="*/ 1610526 w 3578946"/>
                <a:gd name="connsiteY3" fmla="*/ 0 h 992761"/>
                <a:gd name="connsiteX4" fmla="*/ 2278596 w 3578946"/>
                <a:gd name="connsiteY4" fmla="*/ 0 h 992761"/>
                <a:gd name="connsiteX5" fmla="*/ 2910876 w 3578946"/>
                <a:gd name="connsiteY5" fmla="*/ 0 h 992761"/>
                <a:gd name="connsiteX6" fmla="*/ 3578946 w 3578946"/>
                <a:gd name="connsiteY6" fmla="*/ 0 h 992761"/>
                <a:gd name="connsiteX7" fmla="*/ 3578946 w 3578946"/>
                <a:gd name="connsiteY7" fmla="*/ 476525 h 992761"/>
                <a:gd name="connsiteX8" fmla="*/ 3578946 w 3578946"/>
                <a:gd name="connsiteY8" fmla="*/ 992761 h 992761"/>
                <a:gd name="connsiteX9" fmla="*/ 3018244 w 3578946"/>
                <a:gd name="connsiteY9" fmla="*/ 992761 h 992761"/>
                <a:gd name="connsiteX10" fmla="*/ 2457543 w 3578946"/>
                <a:gd name="connsiteY10" fmla="*/ 992761 h 992761"/>
                <a:gd name="connsiteX11" fmla="*/ 1825262 w 3578946"/>
                <a:gd name="connsiteY11" fmla="*/ 992761 h 992761"/>
                <a:gd name="connsiteX12" fmla="*/ 1157193 w 3578946"/>
                <a:gd name="connsiteY12" fmla="*/ 992761 h 992761"/>
                <a:gd name="connsiteX13" fmla="*/ 0 w 3578946"/>
                <a:gd name="connsiteY13" fmla="*/ 992761 h 992761"/>
                <a:gd name="connsiteX14" fmla="*/ 0 w 3578946"/>
                <a:gd name="connsiteY14" fmla="*/ 506308 h 992761"/>
                <a:gd name="connsiteX15" fmla="*/ 0 w 3578946"/>
                <a:gd name="connsiteY15" fmla="*/ 0 h 992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578946" h="992761" fill="none" extrusionOk="0">
                  <a:moveTo>
                    <a:pt x="0" y="0"/>
                  </a:moveTo>
                  <a:cubicBezTo>
                    <a:pt x="210331" y="-4433"/>
                    <a:pt x="348147" y="-7178"/>
                    <a:pt x="489123" y="0"/>
                  </a:cubicBezTo>
                  <a:cubicBezTo>
                    <a:pt x="630099" y="7178"/>
                    <a:pt x="825434" y="6839"/>
                    <a:pt x="978245" y="0"/>
                  </a:cubicBezTo>
                  <a:cubicBezTo>
                    <a:pt x="1131056" y="-6839"/>
                    <a:pt x="1398437" y="15501"/>
                    <a:pt x="1610526" y="0"/>
                  </a:cubicBezTo>
                  <a:cubicBezTo>
                    <a:pt x="1822615" y="-15501"/>
                    <a:pt x="2056814" y="-20003"/>
                    <a:pt x="2278596" y="0"/>
                  </a:cubicBezTo>
                  <a:cubicBezTo>
                    <a:pt x="2500378" y="20003"/>
                    <a:pt x="2678738" y="-509"/>
                    <a:pt x="2910876" y="0"/>
                  </a:cubicBezTo>
                  <a:cubicBezTo>
                    <a:pt x="3143014" y="509"/>
                    <a:pt x="3411039" y="-20575"/>
                    <a:pt x="3578946" y="0"/>
                  </a:cubicBezTo>
                  <a:cubicBezTo>
                    <a:pt x="3568574" y="209743"/>
                    <a:pt x="3573894" y="285399"/>
                    <a:pt x="3578946" y="476525"/>
                  </a:cubicBezTo>
                  <a:cubicBezTo>
                    <a:pt x="3583998" y="667652"/>
                    <a:pt x="3580175" y="739346"/>
                    <a:pt x="3578946" y="992761"/>
                  </a:cubicBezTo>
                  <a:cubicBezTo>
                    <a:pt x="3402342" y="980364"/>
                    <a:pt x="3157274" y="982115"/>
                    <a:pt x="3018244" y="992761"/>
                  </a:cubicBezTo>
                  <a:cubicBezTo>
                    <a:pt x="2879214" y="1003407"/>
                    <a:pt x="2581910" y="1000507"/>
                    <a:pt x="2457543" y="992761"/>
                  </a:cubicBezTo>
                  <a:cubicBezTo>
                    <a:pt x="2333176" y="985015"/>
                    <a:pt x="2119117" y="992262"/>
                    <a:pt x="1825262" y="992761"/>
                  </a:cubicBezTo>
                  <a:cubicBezTo>
                    <a:pt x="1531407" y="993260"/>
                    <a:pt x="1292063" y="1002777"/>
                    <a:pt x="1157193" y="992761"/>
                  </a:cubicBezTo>
                  <a:cubicBezTo>
                    <a:pt x="1022323" y="982745"/>
                    <a:pt x="404119" y="1023447"/>
                    <a:pt x="0" y="992761"/>
                  </a:cubicBezTo>
                  <a:cubicBezTo>
                    <a:pt x="23446" y="789638"/>
                    <a:pt x="14600" y="709648"/>
                    <a:pt x="0" y="506308"/>
                  </a:cubicBezTo>
                  <a:cubicBezTo>
                    <a:pt x="-14600" y="302968"/>
                    <a:pt x="17489" y="220049"/>
                    <a:pt x="0" y="0"/>
                  </a:cubicBezTo>
                  <a:close/>
                </a:path>
                <a:path w="3578946" h="992761" stroke="0" extrusionOk="0">
                  <a:moveTo>
                    <a:pt x="0" y="0"/>
                  </a:moveTo>
                  <a:cubicBezTo>
                    <a:pt x="139399" y="964"/>
                    <a:pt x="301132" y="6008"/>
                    <a:pt x="560702" y="0"/>
                  </a:cubicBezTo>
                  <a:cubicBezTo>
                    <a:pt x="820272" y="-6008"/>
                    <a:pt x="944779" y="2023"/>
                    <a:pt x="1049824" y="0"/>
                  </a:cubicBezTo>
                  <a:cubicBezTo>
                    <a:pt x="1154869" y="-2023"/>
                    <a:pt x="1468532" y="-14355"/>
                    <a:pt x="1682105" y="0"/>
                  </a:cubicBezTo>
                  <a:cubicBezTo>
                    <a:pt x="1895678" y="14355"/>
                    <a:pt x="2093666" y="13711"/>
                    <a:pt x="2350175" y="0"/>
                  </a:cubicBezTo>
                  <a:cubicBezTo>
                    <a:pt x="2606684" y="-13711"/>
                    <a:pt x="2788408" y="-4250"/>
                    <a:pt x="2910876" y="0"/>
                  </a:cubicBezTo>
                  <a:cubicBezTo>
                    <a:pt x="3033344" y="4250"/>
                    <a:pt x="3372610" y="10888"/>
                    <a:pt x="3578946" y="0"/>
                  </a:cubicBezTo>
                  <a:cubicBezTo>
                    <a:pt x="3568318" y="198612"/>
                    <a:pt x="3562375" y="292758"/>
                    <a:pt x="3578946" y="516236"/>
                  </a:cubicBezTo>
                  <a:cubicBezTo>
                    <a:pt x="3595517" y="739714"/>
                    <a:pt x="3581802" y="777433"/>
                    <a:pt x="3578946" y="992761"/>
                  </a:cubicBezTo>
                  <a:cubicBezTo>
                    <a:pt x="3406684" y="980140"/>
                    <a:pt x="3196815" y="996049"/>
                    <a:pt x="2982455" y="992761"/>
                  </a:cubicBezTo>
                  <a:cubicBezTo>
                    <a:pt x="2768095" y="989473"/>
                    <a:pt x="2582235" y="988904"/>
                    <a:pt x="2350175" y="992761"/>
                  </a:cubicBezTo>
                  <a:cubicBezTo>
                    <a:pt x="2118115" y="996618"/>
                    <a:pt x="2022148" y="978160"/>
                    <a:pt x="1753684" y="992761"/>
                  </a:cubicBezTo>
                  <a:cubicBezTo>
                    <a:pt x="1485220" y="1007362"/>
                    <a:pt x="1381937" y="1000425"/>
                    <a:pt x="1264561" y="992761"/>
                  </a:cubicBezTo>
                  <a:cubicBezTo>
                    <a:pt x="1147185" y="985097"/>
                    <a:pt x="828229" y="1003258"/>
                    <a:pt x="596491" y="992761"/>
                  </a:cubicBezTo>
                  <a:cubicBezTo>
                    <a:pt x="364753" y="982265"/>
                    <a:pt x="208441" y="1013144"/>
                    <a:pt x="0" y="992761"/>
                  </a:cubicBezTo>
                  <a:cubicBezTo>
                    <a:pt x="-19323" y="793328"/>
                    <a:pt x="11454" y="745868"/>
                    <a:pt x="0" y="526163"/>
                  </a:cubicBezTo>
                  <a:cubicBezTo>
                    <a:pt x="-11454" y="306458"/>
                    <a:pt x="17973" y="202263"/>
                    <a:pt x="0" y="0"/>
                  </a:cubicBezTo>
                  <a:close/>
                </a:path>
              </a:pathLst>
            </a:custGeom>
            <a:grpFill/>
            <a:ln>
              <a:solidFill>
                <a:schemeClr val="tx1"/>
              </a:solidFill>
              <a:extLst>
                <a:ext uri="{C807C97D-BFC1-408E-A445-0C87EB9F89A2}">
                  <ask:lineSketchStyleProps xmlns:ask="http://schemas.microsoft.com/office/drawing/2018/sketchyshapes" sd="1447097969">
                    <a:prstGeom prst="rect">
                      <a:avLst/>
                    </a:prstGeom>
                    <ask:type>
                      <ask:lineSketchFreehand/>
                    </ask:type>
                  </ask:lineSketchStyleProps>
                </a:ext>
              </a:extLst>
            </a:ln>
          </p:spPr>
          <p:txBody>
            <a:bodyPr wrap="square" rtlCol="0">
              <a:spAutoFit/>
            </a:bodyPr>
            <a:lstStyle/>
            <a:p>
              <a:pPr algn="ctr"/>
              <a:r>
                <a:rPr lang="de-AT" sz="1200" dirty="0">
                  <a:latin typeface="Chelsea Market Pro" panose="02000000000000000000" pitchFamily="50" charset="0"/>
                </a:rPr>
                <a:t>Ich halte und trage mein Gerät immer in beiden Händen.</a:t>
              </a:r>
            </a:p>
          </p:txBody>
        </p:sp>
      </p:grpSp>
      <p:grpSp>
        <p:nvGrpSpPr>
          <p:cNvPr id="37" name="Gruppieren 36">
            <a:extLst>
              <a:ext uri="{FF2B5EF4-FFF2-40B4-BE49-F238E27FC236}">
                <a16:creationId xmlns:a16="http://schemas.microsoft.com/office/drawing/2014/main" id="{A767C8CF-9C7E-458A-9A15-AB2760A1234E}"/>
              </a:ext>
            </a:extLst>
          </p:cNvPr>
          <p:cNvGrpSpPr/>
          <p:nvPr/>
        </p:nvGrpSpPr>
        <p:grpSpPr>
          <a:xfrm>
            <a:off x="6218334" y="1711706"/>
            <a:ext cx="2353663" cy="2223022"/>
            <a:chOff x="8170806" y="44158"/>
            <a:chExt cx="3852153" cy="3414549"/>
          </a:xfrm>
          <a:solidFill>
            <a:srgbClr val="FF0000"/>
          </a:solidFill>
        </p:grpSpPr>
        <p:sp>
          <p:nvSpPr>
            <p:cNvPr id="38" name="Rechteck 37">
              <a:extLst>
                <a:ext uri="{FF2B5EF4-FFF2-40B4-BE49-F238E27FC236}">
                  <a16:creationId xmlns:a16="http://schemas.microsoft.com/office/drawing/2014/main" id="{79C87A27-33E7-435A-8A4C-F7D4E94E3F5E}"/>
                </a:ext>
              </a:extLst>
            </p:cNvPr>
            <p:cNvSpPr/>
            <p:nvPr/>
          </p:nvSpPr>
          <p:spPr>
            <a:xfrm>
              <a:off x="8170806" y="92937"/>
              <a:ext cx="3852153" cy="3365770"/>
            </a:xfrm>
            <a:custGeom>
              <a:avLst/>
              <a:gdLst>
                <a:gd name="connsiteX0" fmla="*/ 0 w 3852153"/>
                <a:gd name="connsiteY0" fmla="*/ 0 h 3365770"/>
                <a:gd name="connsiteX1" fmla="*/ 603504 w 3852153"/>
                <a:gd name="connsiteY1" fmla="*/ 0 h 3365770"/>
                <a:gd name="connsiteX2" fmla="*/ 1168486 w 3852153"/>
                <a:gd name="connsiteY2" fmla="*/ 0 h 3365770"/>
                <a:gd name="connsiteX3" fmla="*/ 1810512 w 3852153"/>
                <a:gd name="connsiteY3" fmla="*/ 0 h 3365770"/>
                <a:gd name="connsiteX4" fmla="*/ 2529580 w 3852153"/>
                <a:gd name="connsiteY4" fmla="*/ 0 h 3365770"/>
                <a:gd name="connsiteX5" fmla="*/ 3056041 w 3852153"/>
                <a:gd name="connsiteY5" fmla="*/ 0 h 3365770"/>
                <a:gd name="connsiteX6" fmla="*/ 3852153 w 3852153"/>
                <a:gd name="connsiteY6" fmla="*/ 0 h 3365770"/>
                <a:gd name="connsiteX7" fmla="*/ 3852153 w 3852153"/>
                <a:gd name="connsiteY7" fmla="*/ 706812 h 3365770"/>
                <a:gd name="connsiteX8" fmla="*/ 3852153 w 3852153"/>
                <a:gd name="connsiteY8" fmla="*/ 1312650 h 3365770"/>
                <a:gd name="connsiteX9" fmla="*/ 3852153 w 3852153"/>
                <a:gd name="connsiteY9" fmla="*/ 1952147 h 3365770"/>
                <a:gd name="connsiteX10" fmla="*/ 3852153 w 3852153"/>
                <a:gd name="connsiteY10" fmla="*/ 2625301 h 3365770"/>
                <a:gd name="connsiteX11" fmla="*/ 3852153 w 3852153"/>
                <a:gd name="connsiteY11" fmla="*/ 3365770 h 3365770"/>
                <a:gd name="connsiteX12" fmla="*/ 3210128 w 3852153"/>
                <a:gd name="connsiteY12" fmla="*/ 3365770 h 3365770"/>
                <a:gd name="connsiteX13" fmla="*/ 2606624 w 3852153"/>
                <a:gd name="connsiteY13" fmla="*/ 3365770 h 3365770"/>
                <a:gd name="connsiteX14" fmla="*/ 1964598 w 3852153"/>
                <a:gd name="connsiteY14" fmla="*/ 3365770 h 3365770"/>
                <a:gd name="connsiteX15" fmla="*/ 1245529 w 3852153"/>
                <a:gd name="connsiteY15" fmla="*/ 3365770 h 3365770"/>
                <a:gd name="connsiteX16" fmla="*/ 642026 w 3852153"/>
                <a:gd name="connsiteY16" fmla="*/ 3365770 h 3365770"/>
                <a:gd name="connsiteX17" fmla="*/ 0 w 3852153"/>
                <a:gd name="connsiteY17" fmla="*/ 3365770 h 3365770"/>
                <a:gd name="connsiteX18" fmla="*/ 0 w 3852153"/>
                <a:gd name="connsiteY18" fmla="*/ 2692616 h 3365770"/>
                <a:gd name="connsiteX19" fmla="*/ 0 w 3852153"/>
                <a:gd name="connsiteY19" fmla="*/ 1952147 h 3365770"/>
                <a:gd name="connsiteX20" fmla="*/ 0 w 3852153"/>
                <a:gd name="connsiteY20" fmla="*/ 1379966 h 3365770"/>
                <a:gd name="connsiteX21" fmla="*/ 0 w 3852153"/>
                <a:gd name="connsiteY21" fmla="*/ 740469 h 3365770"/>
                <a:gd name="connsiteX22" fmla="*/ 0 w 3852153"/>
                <a:gd name="connsiteY22" fmla="*/ 0 h 336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852153" h="3365770" fill="none" extrusionOk="0">
                  <a:moveTo>
                    <a:pt x="0" y="0"/>
                  </a:moveTo>
                  <a:cubicBezTo>
                    <a:pt x="167953" y="-28324"/>
                    <a:pt x="429818" y="-19798"/>
                    <a:pt x="603504" y="0"/>
                  </a:cubicBezTo>
                  <a:cubicBezTo>
                    <a:pt x="777190" y="19798"/>
                    <a:pt x="936070" y="-11310"/>
                    <a:pt x="1168486" y="0"/>
                  </a:cubicBezTo>
                  <a:cubicBezTo>
                    <a:pt x="1400902" y="11310"/>
                    <a:pt x="1591014" y="-13794"/>
                    <a:pt x="1810512" y="0"/>
                  </a:cubicBezTo>
                  <a:cubicBezTo>
                    <a:pt x="2030010" y="13794"/>
                    <a:pt x="2266305" y="22711"/>
                    <a:pt x="2529580" y="0"/>
                  </a:cubicBezTo>
                  <a:cubicBezTo>
                    <a:pt x="2792855" y="-22711"/>
                    <a:pt x="2837915" y="-20652"/>
                    <a:pt x="3056041" y="0"/>
                  </a:cubicBezTo>
                  <a:cubicBezTo>
                    <a:pt x="3274167" y="20652"/>
                    <a:pt x="3516230" y="-561"/>
                    <a:pt x="3852153" y="0"/>
                  </a:cubicBezTo>
                  <a:cubicBezTo>
                    <a:pt x="3864954" y="166860"/>
                    <a:pt x="3860758" y="430724"/>
                    <a:pt x="3852153" y="706812"/>
                  </a:cubicBezTo>
                  <a:cubicBezTo>
                    <a:pt x="3843548" y="982900"/>
                    <a:pt x="3859032" y="1023389"/>
                    <a:pt x="3852153" y="1312650"/>
                  </a:cubicBezTo>
                  <a:cubicBezTo>
                    <a:pt x="3845274" y="1601911"/>
                    <a:pt x="3842013" y="1683218"/>
                    <a:pt x="3852153" y="1952147"/>
                  </a:cubicBezTo>
                  <a:cubicBezTo>
                    <a:pt x="3862293" y="2221076"/>
                    <a:pt x="3858951" y="2475502"/>
                    <a:pt x="3852153" y="2625301"/>
                  </a:cubicBezTo>
                  <a:cubicBezTo>
                    <a:pt x="3845355" y="2775100"/>
                    <a:pt x="3836812" y="3096608"/>
                    <a:pt x="3852153" y="3365770"/>
                  </a:cubicBezTo>
                  <a:cubicBezTo>
                    <a:pt x="3702159" y="3394485"/>
                    <a:pt x="3425846" y="3386296"/>
                    <a:pt x="3210128" y="3365770"/>
                  </a:cubicBezTo>
                  <a:cubicBezTo>
                    <a:pt x="2994411" y="3345244"/>
                    <a:pt x="2763543" y="3389404"/>
                    <a:pt x="2606624" y="3365770"/>
                  </a:cubicBezTo>
                  <a:cubicBezTo>
                    <a:pt x="2449705" y="3342136"/>
                    <a:pt x="2100302" y="3374395"/>
                    <a:pt x="1964598" y="3365770"/>
                  </a:cubicBezTo>
                  <a:cubicBezTo>
                    <a:pt x="1828894" y="3357145"/>
                    <a:pt x="1405618" y="3382431"/>
                    <a:pt x="1245529" y="3365770"/>
                  </a:cubicBezTo>
                  <a:cubicBezTo>
                    <a:pt x="1085440" y="3349109"/>
                    <a:pt x="828821" y="3357545"/>
                    <a:pt x="642026" y="3365770"/>
                  </a:cubicBezTo>
                  <a:cubicBezTo>
                    <a:pt x="455231" y="3373995"/>
                    <a:pt x="316642" y="3351755"/>
                    <a:pt x="0" y="3365770"/>
                  </a:cubicBezTo>
                  <a:cubicBezTo>
                    <a:pt x="-31662" y="3051462"/>
                    <a:pt x="2666" y="2913502"/>
                    <a:pt x="0" y="2692616"/>
                  </a:cubicBezTo>
                  <a:cubicBezTo>
                    <a:pt x="-2666" y="2471730"/>
                    <a:pt x="12111" y="2302421"/>
                    <a:pt x="0" y="1952147"/>
                  </a:cubicBezTo>
                  <a:cubicBezTo>
                    <a:pt x="-12111" y="1601873"/>
                    <a:pt x="-27333" y="1512288"/>
                    <a:pt x="0" y="1379966"/>
                  </a:cubicBezTo>
                  <a:cubicBezTo>
                    <a:pt x="27333" y="1247644"/>
                    <a:pt x="14299" y="918397"/>
                    <a:pt x="0" y="740469"/>
                  </a:cubicBezTo>
                  <a:cubicBezTo>
                    <a:pt x="-14299" y="562541"/>
                    <a:pt x="35577" y="163428"/>
                    <a:pt x="0" y="0"/>
                  </a:cubicBezTo>
                  <a:close/>
                </a:path>
                <a:path w="3852153" h="3365770" stroke="0" extrusionOk="0">
                  <a:moveTo>
                    <a:pt x="0" y="0"/>
                  </a:moveTo>
                  <a:cubicBezTo>
                    <a:pt x="173174" y="4540"/>
                    <a:pt x="350679" y="-23545"/>
                    <a:pt x="526461" y="0"/>
                  </a:cubicBezTo>
                  <a:cubicBezTo>
                    <a:pt x="702243" y="23545"/>
                    <a:pt x="958972" y="-24484"/>
                    <a:pt x="1207008" y="0"/>
                  </a:cubicBezTo>
                  <a:cubicBezTo>
                    <a:pt x="1455044" y="24484"/>
                    <a:pt x="1673495" y="-23627"/>
                    <a:pt x="1926077" y="0"/>
                  </a:cubicBezTo>
                  <a:cubicBezTo>
                    <a:pt x="2178659" y="23627"/>
                    <a:pt x="2260473" y="9708"/>
                    <a:pt x="2491059" y="0"/>
                  </a:cubicBezTo>
                  <a:cubicBezTo>
                    <a:pt x="2721645" y="-9708"/>
                    <a:pt x="2910863" y="21038"/>
                    <a:pt x="3210128" y="0"/>
                  </a:cubicBezTo>
                  <a:cubicBezTo>
                    <a:pt x="3509393" y="-21038"/>
                    <a:pt x="3647135" y="4955"/>
                    <a:pt x="3852153" y="0"/>
                  </a:cubicBezTo>
                  <a:cubicBezTo>
                    <a:pt x="3838233" y="237183"/>
                    <a:pt x="3842508" y="318354"/>
                    <a:pt x="3852153" y="572181"/>
                  </a:cubicBezTo>
                  <a:cubicBezTo>
                    <a:pt x="3861798" y="826008"/>
                    <a:pt x="3850685" y="974851"/>
                    <a:pt x="3852153" y="1245335"/>
                  </a:cubicBezTo>
                  <a:cubicBezTo>
                    <a:pt x="3853621" y="1515819"/>
                    <a:pt x="3875230" y="1728588"/>
                    <a:pt x="3852153" y="1851174"/>
                  </a:cubicBezTo>
                  <a:cubicBezTo>
                    <a:pt x="3829076" y="1973760"/>
                    <a:pt x="3876551" y="2348904"/>
                    <a:pt x="3852153" y="2591643"/>
                  </a:cubicBezTo>
                  <a:cubicBezTo>
                    <a:pt x="3827755" y="2834382"/>
                    <a:pt x="3864408" y="3103936"/>
                    <a:pt x="3852153" y="3365770"/>
                  </a:cubicBezTo>
                  <a:cubicBezTo>
                    <a:pt x="3671133" y="3349232"/>
                    <a:pt x="3573403" y="3380879"/>
                    <a:pt x="3325692" y="3365770"/>
                  </a:cubicBezTo>
                  <a:cubicBezTo>
                    <a:pt x="3077981" y="3350661"/>
                    <a:pt x="3061416" y="3354939"/>
                    <a:pt x="2799231" y="3365770"/>
                  </a:cubicBezTo>
                  <a:cubicBezTo>
                    <a:pt x="2537046" y="3376601"/>
                    <a:pt x="2307751" y="3381422"/>
                    <a:pt x="2080163" y="3365770"/>
                  </a:cubicBezTo>
                  <a:cubicBezTo>
                    <a:pt x="1852575" y="3350118"/>
                    <a:pt x="1773963" y="3340002"/>
                    <a:pt x="1553702" y="3365770"/>
                  </a:cubicBezTo>
                  <a:cubicBezTo>
                    <a:pt x="1333441" y="3391538"/>
                    <a:pt x="1105080" y="3372389"/>
                    <a:pt x="988719" y="3365770"/>
                  </a:cubicBezTo>
                  <a:cubicBezTo>
                    <a:pt x="872358" y="3359151"/>
                    <a:pt x="427837" y="3331013"/>
                    <a:pt x="0" y="3365770"/>
                  </a:cubicBezTo>
                  <a:cubicBezTo>
                    <a:pt x="-10957" y="3198961"/>
                    <a:pt x="-29403" y="2962066"/>
                    <a:pt x="0" y="2726274"/>
                  </a:cubicBezTo>
                  <a:cubicBezTo>
                    <a:pt x="29403" y="2490482"/>
                    <a:pt x="30293" y="2309408"/>
                    <a:pt x="0" y="2086777"/>
                  </a:cubicBezTo>
                  <a:cubicBezTo>
                    <a:pt x="-30293" y="1864146"/>
                    <a:pt x="-16195" y="1538748"/>
                    <a:pt x="0" y="1379966"/>
                  </a:cubicBezTo>
                  <a:cubicBezTo>
                    <a:pt x="16195" y="1221184"/>
                    <a:pt x="18208" y="1003877"/>
                    <a:pt x="0" y="706812"/>
                  </a:cubicBezTo>
                  <a:cubicBezTo>
                    <a:pt x="-18208" y="409747"/>
                    <a:pt x="-25390" y="259744"/>
                    <a:pt x="0" y="0"/>
                  </a:cubicBezTo>
                  <a:close/>
                </a:path>
              </a:pathLst>
            </a:custGeom>
            <a:grpFill/>
            <a:ln>
              <a:solidFill>
                <a:schemeClr val="tx1"/>
              </a:solidFill>
              <a:extLst>
                <a:ext uri="{C807C97D-BFC1-408E-A445-0C87EB9F89A2}">
                  <ask:lineSketchStyleProps xmlns:ask="http://schemas.microsoft.com/office/drawing/2018/sketchyshapes" sd="1573720646">
                    <a:prstGeom prst="rect">
                      <a:avLst/>
                    </a:prstGeom>
                    <ask:type>
                      <ask:lineSketchFreehand/>
                    </ask:type>
                  </ask:lineSketchStyleProps>
                </a:ext>
              </a:extLst>
            </a:ln>
            <a:effectLst>
              <a:outerShdw blurRad="508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39" name="Grafik 38" descr="Marke Kreuz mit einfarbiger Füllung">
              <a:extLst>
                <a:ext uri="{FF2B5EF4-FFF2-40B4-BE49-F238E27FC236}">
                  <a16:creationId xmlns:a16="http://schemas.microsoft.com/office/drawing/2014/main" id="{50276D23-EF84-4184-8211-79C06735E2C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9034331" y="44158"/>
              <a:ext cx="2125100" cy="2133602"/>
            </a:xfrm>
            <a:prstGeom prst="rect">
              <a:avLst/>
            </a:prstGeom>
          </p:spPr>
        </p:pic>
        <p:sp>
          <p:nvSpPr>
            <p:cNvPr id="40" name="Textfeld 39">
              <a:extLst>
                <a:ext uri="{FF2B5EF4-FFF2-40B4-BE49-F238E27FC236}">
                  <a16:creationId xmlns:a16="http://schemas.microsoft.com/office/drawing/2014/main" id="{611EB0AE-D844-4E4C-A00A-C191D8DFBACE}"/>
                </a:ext>
              </a:extLst>
            </p:cNvPr>
            <p:cNvSpPr txBox="1"/>
            <p:nvPr/>
          </p:nvSpPr>
          <p:spPr>
            <a:xfrm>
              <a:off x="8226038" y="2046460"/>
              <a:ext cx="3702886" cy="1276406"/>
            </a:xfrm>
            <a:custGeom>
              <a:avLst/>
              <a:gdLst>
                <a:gd name="connsiteX0" fmla="*/ 0 w 3702886"/>
                <a:gd name="connsiteY0" fmla="*/ 0 h 1276406"/>
                <a:gd name="connsiteX1" fmla="*/ 506061 w 3702886"/>
                <a:gd name="connsiteY1" fmla="*/ 0 h 1276406"/>
                <a:gd name="connsiteX2" fmla="*/ 1012122 w 3702886"/>
                <a:gd name="connsiteY2" fmla="*/ 0 h 1276406"/>
                <a:gd name="connsiteX3" fmla="*/ 1666299 w 3702886"/>
                <a:gd name="connsiteY3" fmla="*/ 0 h 1276406"/>
                <a:gd name="connsiteX4" fmla="*/ 2357504 w 3702886"/>
                <a:gd name="connsiteY4" fmla="*/ 0 h 1276406"/>
                <a:gd name="connsiteX5" fmla="*/ 3011681 w 3702886"/>
                <a:gd name="connsiteY5" fmla="*/ 0 h 1276406"/>
                <a:gd name="connsiteX6" fmla="*/ 3702886 w 3702886"/>
                <a:gd name="connsiteY6" fmla="*/ 0 h 1276406"/>
                <a:gd name="connsiteX7" fmla="*/ 3702886 w 3702886"/>
                <a:gd name="connsiteY7" fmla="*/ 612675 h 1276406"/>
                <a:gd name="connsiteX8" fmla="*/ 3702886 w 3702886"/>
                <a:gd name="connsiteY8" fmla="*/ 1276406 h 1276406"/>
                <a:gd name="connsiteX9" fmla="*/ 3122767 w 3702886"/>
                <a:gd name="connsiteY9" fmla="*/ 1276406 h 1276406"/>
                <a:gd name="connsiteX10" fmla="*/ 2542648 w 3702886"/>
                <a:gd name="connsiteY10" fmla="*/ 1276406 h 1276406"/>
                <a:gd name="connsiteX11" fmla="*/ 1888472 w 3702886"/>
                <a:gd name="connsiteY11" fmla="*/ 1276406 h 1276406"/>
                <a:gd name="connsiteX12" fmla="*/ 1197266 w 3702886"/>
                <a:gd name="connsiteY12" fmla="*/ 1276406 h 1276406"/>
                <a:gd name="connsiteX13" fmla="*/ 0 w 3702886"/>
                <a:gd name="connsiteY13" fmla="*/ 1276406 h 1276406"/>
                <a:gd name="connsiteX14" fmla="*/ 0 w 3702886"/>
                <a:gd name="connsiteY14" fmla="*/ 650967 h 1276406"/>
                <a:gd name="connsiteX15" fmla="*/ 0 w 3702886"/>
                <a:gd name="connsiteY15" fmla="*/ 0 h 1276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02886" h="1276406" fill="none" extrusionOk="0">
                  <a:moveTo>
                    <a:pt x="0" y="0"/>
                  </a:moveTo>
                  <a:cubicBezTo>
                    <a:pt x="151832" y="25022"/>
                    <a:pt x="320140" y="4199"/>
                    <a:pt x="506061" y="0"/>
                  </a:cubicBezTo>
                  <a:cubicBezTo>
                    <a:pt x="691982" y="-4199"/>
                    <a:pt x="850576" y="-5017"/>
                    <a:pt x="1012122" y="0"/>
                  </a:cubicBezTo>
                  <a:cubicBezTo>
                    <a:pt x="1173668" y="5017"/>
                    <a:pt x="1341007" y="-21922"/>
                    <a:pt x="1666299" y="0"/>
                  </a:cubicBezTo>
                  <a:cubicBezTo>
                    <a:pt x="1991591" y="21922"/>
                    <a:pt x="2160093" y="24910"/>
                    <a:pt x="2357504" y="0"/>
                  </a:cubicBezTo>
                  <a:cubicBezTo>
                    <a:pt x="2554916" y="-24910"/>
                    <a:pt x="2777070" y="-14460"/>
                    <a:pt x="3011681" y="0"/>
                  </a:cubicBezTo>
                  <a:cubicBezTo>
                    <a:pt x="3246292" y="14460"/>
                    <a:pt x="3430628" y="29566"/>
                    <a:pt x="3702886" y="0"/>
                  </a:cubicBezTo>
                  <a:cubicBezTo>
                    <a:pt x="3685707" y="160759"/>
                    <a:pt x="3691027" y="399901"/>
                    <a:pt x="3702886" y="612675"/>
                  </a:cubicBezTo>
                  <a:cubicBezTo>
                    <a:pt x="3714745" y="825450"/>
                    <a:pt x="3716605" y="1019743"/>
                    <a:pt x="3702886" y="1276406"/>
                  </a:cubicBezTo>
                  <a:cubicBezTo>
                    <a:pt x="3454357" y="1293885"/>
                    <a:pt x="3297843" y="1281516"/>
                    <a:pt x="3122767" y="1276406"/>
                  </a:cubicBezTo>
                  <a:cubicBezTo>
                    <a:pt x="2947691" y="1271296"/>
                    <a:pt x="2670024" y="1294796"/>
                    <a:pt x="2542648" y="1276406"/>
                  </a:cubicBezTo>
                  <a:cubicBezTo>
                    <a:pt x="2415272" y="1258016"/>
                    <a:pt x="2184005" y="1301463"/>
                    <a:pt x="1888472" y="1276406"/>
                  </a:cubicBezTo>
                  <a:cubicBezTo>
                    <a:pt x="1592939" y="1251349"/>
                    <a:pt x="1530020" y="1300628"/>
                    <a:pt x="1197266" y="1276406"/>
                  </a:cubicBezTo>
                  <a:cubicBezTo>
                    <a:pt x="864512" y="1252184"/>
                    <a:pt x="325181" y="1288729"/>
                    <a:pt x="0" y="1276406"/>
                  </a:cubicBezTo>
                  <a:cubicBezTo>
                    <a:pt x="-14626" y="998392"/>
                    <a:pt x="-3386" y="880383"/>
                    <a:pt x="0" y="650967"/>
                  </a:cubicBezTo>
                  <a:cubicBezTo>
                    <a:pt x="3386" y="421551"/>
                    <a:pt x="-10291" y="132536"/>
                    <a:pt x="0" y="0"/>
                  </a:cubicBezTo>
                  <a:close/>
                </a:path>
                <a:path w="3702886" h="1276406" stroke="0" extrusionOk="0">
                  <a:moveTo>
                    <a:pt x="0" y="0"/>
                  </a:moveTo>
                  <a:cubicBezTo>
                    <a:pt x="144424" y="5505"/>
                    <a:pt x="356907" y="-22604"/>
                    <a:pt x="580119" y="0"/>
                  </a:cubicBezTo>
                  <a:cubicBezTo>
                    <a:pt x="803331" y="22604"/>
                    <a:pt x="908079" y="10768"/>
                    <a:pt x="1086180" y="0"/>
                  </a:cubicBezTo>
                  <a:cubicBezTo>
                    <a:pt x="1264281" y="-10768"/>
                    <a:pt x="1413685" y="29720"/>
                    <a:pt x="1740356" y="0"/>
                  </a:cubicBezTo>
                  <a:cubicBezTo>
                    <a:pt x="2067027" y="-29720"/>
                    <a:pt x="2193929" y="-31196"/>
                    <a:pt x="2431562" y="0"/>
                  </a:cubicBezTo>
                  <a:cubicBezTo>
                    <a:pt x="2669195" y="31196"/>
                    <a:pt x="2886766" y="15326"/>
                    <a:pt x="3011681" y="0"/>
                  </a:cubicBezTo>
                  <a:cubicBezTo>
                    <a:pt x="3136596" y="-15326"/>
                    <a:pt x="3410632" y="-15501"/>
                    <a:pt x="3702886" y="0"/>
                  </a:cubicBezTo>
                  <a:cubicBezTo>
                    <a:pt x="3672977" y="206226"/>
                    <a:pt x="3711558" y="416018"/>
                    <a:pt x="3702886" y="663731"/>
                  </a:cubicBezTo>
                  <a:cubicBezTo>
                    <a:pt x="3694214" y="911444"/>
                    <a:pt x="3698934" y="1077241"/>
                    <a:pt x="3702886" y="1276406"/>
                  </a:cubicBezTo>
                  <a:cubicBezTo>
                    <a:pt x="3513817" y="1267330"/>
                    <a:pt x="3223048" y="1257923"/>
                    <a:pt x="3085738" y="1276406"/>
                  </a:cubicBezTo>
                  <a:cubicBezTo>
                    <a:pt x="2948428" y="1294889"/>
                    <a:pt x="2751542" y="1279945"/>
                    <a:pt x="2431562" y="1276406"/>
                  </a:cubicBezTo>
                  <a:cubicBezTo>
                    <a:pt x="2111582" y="1272867"/>
                    <a:pt x="1968384" y="1288582"/>
                    <a:pt x="1814414" y="1276406"/>
                  </a:cubicBezTo>
                  <a:cubicBezTo>
                    <a:pt x="1660444" y="1264230"/>
                    <a:pt x="1431215" y="1269933"/>
                    <a:pt x="1308353" y="1276406"/>
                  </a:cubicBezTo>
                  <a:cubicBezTo>
                    <a:pt x="1185491" y="1282879"/>
                    <a:pt x="867644" y="1304636"/>
                    <a:pt x="617148" y="1276406"/>
                  </a:cubicBezTo>
                  <a:cubicBezTo>
                    <a:pt x="366652" y="1248176"/>
                    <a:pt x="289445" y="1298892"/>
                    <a:pt x="0" y="1276406"/>
                  </a:cubicBezTo>
                  <a:cubicBezTo>
                    <a:pt x="-10167" y="1108973"/>
                    <a:pt x="-48" y="875609"/>
                    <a:pt x="0" y="676495"/>
                  </a:cubicBezTo>
                  <a:cubicBezTo>
                    <a:pt x="48" y="477381"/>
                    <a:pt x="3556" y="272651"/>
                    <a:pt x="0" y="0"/>
                  </a:cubicBezTo>
                  <a:close/>
                </a:path>
              </a:pathLst>
            </a:custGeom>
            <a:grpFill/>
            <a:ln>
              <a:solidFill>
                <a:schemeClr val="tx1"/>
              </a:solidFill>
              <a:extLst>
                <a:ext uri="{C807C97D-BFC1-408E-A445-0C87EB9F89A2}">
                  <ask:lineSketchStyleProps xmlns:ask="http://schemas.microsoft.com/office/drawing/2018/sketchyshapes" sd="1447097969">
                    <a:prstGeom prst="rect">
                      <a:avLst/>
                    </a:prstGeom>
                    <ask:type>
                      <ask:lineSketchFreehand/>
                    </ask:type>
                  </ask:lineSketchStyleProps>
                </a:ext>
              </a:extLst>
            </a:ln>
          </p:spPr>
          <p:txBody>
            <a:bodyPr wrap="square" rtlCol="0">
              <a:spAutoFit/>
            </a:bodyPr>
            <a:lstStyle/>
            <a:p>
              <a:pPr algn="ctr"/>
              <a:r>
                <a:rPr lang="de-AT" sz="1200" dirty="0">
                  <a:latin typeface="Chelsea Market Pro" panose="02000000000000000000" pitchFamily="50" charset="0"/>
                </a:rPr>
                <a:t>Ich lösche, installiere oder ändere nichts auf meinem Gerät oder dem Gerät anderer.</a:t>
              </a:r>
            </a:p>
          </p:txBody>
        </p:sp>
      </p:grpSp>
      <p:grpSp>
        <p:nvGrpSpPr>
          <p:cNvPr id="43" name="Gruppieren 42">
            <a:extLst>
              <a:ext uri="{FF2B5EF4-FFF2-40B4-BE49-F238E27FC236}">
                <a16:creationId xmlns:a16="http://schemas.microsoft.com/office/drawing/2014/main" id="{690A4A7D-3FD7-4554-B5CD-EB655A405C26}"/>
              </a:ext>
            </a:extLst>
          </p:cNvPr>
          <p:cNvGrpSpPr/>
          <p:nvPr/>
        </p:nvGrpSpPr>
        <p:grpSpPr>
          <a:xfrm>
            <a:off x="9017849" y="1731091"/>
            <a:ext cx="2353663" cy="2195552"/>
            <a:chOff x="5854486" y="164165"/>
            <a:chExt cx="2353663" cy="2195552"/>
          </a:xfrm>
        </p:grpSpPr>
        <p:grpSp>
          <p:nvGrpSpPr>
            <p:cNvPr id="41" name="Gruppieren 40">
              <a:extLst>
                <a:ext uri="{FF2B5EF4-FFF2-40B4-BE49-F238E27FC236}">
                  <a16:creationId xmlns:a16="http://schemas.microsoft.com/office/drawing/2014/main" id="{5EADAC1E-C16C-4329-BF3B-C41104DE8B91}"/>
                </a:ext>
              </a:extLst>
            </p:cNvPr>
            <p:cNvGrpSpPr/>
            <p:nvPr/>
          </p:nvGrpSpPr>
          <p:grpSpPr>
            <a:xfrm>
              <a:off x="5854486" y="164165"/>
              <a:ext cx="2353663" cy="2195552"/>
              <a:chOff x="7114590" y="73008"/>
              <a:chExt cx="3225911" cy="2812863"/>
            </a:xfrm>
          </p:grpSpPr>
          <p:sp>
            <p:nvSpPr>
              <p:cNvPr id="24" name="Rechteck 23">
                <a:extLst>
                  <a:ext uri="{FF2B5EF4-FFF2-40B4-BE49-F238E27FC236}">
                    <a16:creationId xmlns:a16="http://schemas.microsoft.com/office/drawing/2014/main" id="{0728C573-10DC-4FEF-9250-C8839EBAA21F}"/>
                  </a:ext>
                </a:extLst>
              </p:cNvPr>
              <p:cNvSpPr/>
              <p:nvPr/>
            </p:nvSpPr>
            <p:spPr>
              <a:xfrm>
                <a:off x="7114590" y="78502"/>
                <a:ext cx="3225911" cy="2807369"/>
              </a:xfrm>
              <a:custGeom>
                <a:avLst/>
                <a:gdLst>
                  <a:gd name="connsiteX0" fmla="*/ 0 w 3225911"/>
                  <a:gd name="connsiteY0" fmla="*/ 0 h 2807369"/>
                  <a:gd name="connsiteX1" fmla="*/ 612923 w 3225911"/>
                  <a:gd name="connsiteY1" fmla="*/ 0 h 2807369"/>
                  <a:gd name="connsiteX2" fmla="*/ 1322624 w 3225911"/>
                  <a:gd name="connsiteY2" fmla="*/ 0 h 2807369"/>
                  <a:gd name="connsiteX3" fmla="*/ 1903287 w 3225911"/>
                  <a:gd name="connsiteY3" fmla="*/ 0 h 2807369"/>
                  <a:gd name="connsiteX4" fmla="*/ 2612988 w 3225911"/>
                  <a:gd name="connsiteY4" fmla="*/ 0 h 2807369"/>
                  <a:gd name="connsiteX5" fmla="*/ 3225911 w 3225911"/>
                  <a:gd name="connsiteY5" fmla="*/ 0 h 2807369"/>
                  <a:gd name="connsiteX6" fmla="*/ 3225911 w 3225911"/>
                  <a:gd name="connsiteY6" fmla="*/ 505326 h 2807369"/>
                  <a:gd name="connsiteX7" fmla="*/ 3225911 w 3225911"/>
                  <a:gd name="connsiteY7" fmla="*/ 1038727 h 2807369"/>
                  <a:gd name="connsiteX8" fmla="*/ 3225911 w 3225911"/>
                  <a:gd name="connsiteY8" fmla="*/ 1656348 h 2807369"/>
                  <a:gd name="connsiteX9" fmla="*/ 3225911 w 3225911"/>
                  <a:gd name="connsiteY9" fmla="*/ 2189748 h 2807369"/>
                  <a:gd name="connsiteX10" fmla="*/ 3225911 w 3225911"/>
                  <a:gd name="connsiteY10" fmla="*/ 2807369 h 2807369"/>
                  <a:gd name="connsiteX11" fmla="*/ 2516211 w 3225911"/>
                  <a:gd name="connsiteY11" fmla="*/ 2807369 h 2807369"/>
                  <a:gd name="connsiteX12" fmla="*/ 1935547 w 3225911"/>
                  <a:gd name="connsiteY12" fmla="*/ 2807369 h 2807369"/>
                  <a:gd name="connsiteX13" fmla="*/ 1225846 w 3225911"/>
                  <a:gd name="connsiteY13" fmla="*/ 2807369 h 2807369"/>
                  <a:gd name="connsiteX14" fmla="*/ 0 w 3225911"/>
                  <a:gd name="connsiteY14" fmla="*/ 2807369 h 2807369"/>
                  <a:gd name="connsiteX15" fmla="*/ 0 w 3225911"/>
                  <a:gd name="connsiteY15" fmla="*/ 2245895 h 2807369"/>
                  <a:gd name="connsiteX16" fmla="*/ 0 w 3225911"/>
                  <a:gd name="connsiteY16" fmla="*/ 1684421 h 2807369"/>
                  <a:gd name="connsiteX17" fmla="*/ 0 w 3225911"/>
                  <a:gd name="connsiteY17" fmla="*/ 1179095 h 2807369"/>
                  <a:gd name="connsiteX18" fmla="*/ 0 w 3225911"/>
                  <a:gd name="connsiteY18" fmla="*/ 645695 h 2807369"/>
                  <a:gd name="connsiteX19" fmla="*/ 0 w 3225911"/>
                  <a:gd name="connsiteY19" fmla="*/ 0 h 2807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225911" h="2807369" fill="none" extrusionOk="0">
                    <a:moveTo>
                      <a:pt x="0" y="0"/>
                    </a:moveTo>
                    <a:cubicBezTo>
                      <a:pt x="287782" y="20893"/>
                      <a:pt x="312256" y="-24945"/>
                      <a:pt x="612923" y="0"/>
                    </a:cubicBezTo>
                    <a:cubicBezTo>
                      <a:pt x="913590" y="24945"/>
                      <a:pt x="1149141" y="12117"/>
                      <a:pt x="1322624" y="0"/>
                    </a:cubicBezTo>
                    <a:cubicBezTo>
                      <a:pt x="1496107" y="-12117"/>
                      <a:pt x="1781866" y="23278"/>
                      <a:pt x="1903287" y="0"/>
                    </a:cubicBezTo>
                    <a:cubicBezTo>
                      <a:pt x="2024708" y="-23278"/>
                      <a:pt x="2324483" y="-23913"/>
                      <a:pt x="2612988" y="0"/>
                    </a:cubicBezTo>
                    <a:cubicBezTo>
                      <a:pt x="2901493" y="23913"/>
                      <a:pt x="2941877" y="-11692"/>
                      <a:pt x="3225911" y="0"/>
                    </a:cubicBezTo>
                    <a:cubicBezTo>
                      <a:pt x="3237026" y="237069"/>
                      <a:pt x="3238995" y="262254"/>
                      <a:pt x="3225911" y="505326"/>
                    </a:cubicBezTo>
                    <a:cubicBezTo>
                      <a:pt x="3212827" y="748398"/>
                      <a:pt x="3235257" y="923590"/>
                      <a:pt x="3225911" y="1038727"/>
                    </a:cubicBezTo>
                    <a:cubicBezTo>
                      <a:pt x="3216565" y="1153864"/>
                      <a:pt x="3210944" y="1412743"/>
                      <a:pt x="3225911" y="1656348"/>
                    </a:cubicBezTo>
                    <a:cubicBezTo>
                      <a:pt x="3240878" y="1899953"/>
                      <a:pt x="3251729" y="2024573"/>
                      <a:pt x="3225911" y="2189748"/>
                    </a:cubicBezTo>
                    <a:cubicBezTo>
                      <a:pt x="3200093" y="2354923"/>
                      <a:pt x="3235928" y="2630694"/>
                      <a:pt x="3225911" y="2807369"/>
                    </a:cubicBezTo>
                    <a:cubicBezTo>
                      <a:pt x="3041251" y="2813543"/>
                      <a:pt x="2766823" y="2831620"/>
                      <a:pt x="2516211" y="2807369"/>
                    </a:cubicBezTo>
                    <a:cubicBezTo>
                      <a:pt x="2265599" y="2783118"/>
                      <a:pt x="2150880" y="2834878"/>
                      <a:pt x="1935547" y="2807369"/>
                    </a:cubicBezTo>
                    <a:cubicBezTo>
                      <a:pt x="1720214" y="2779860"/>
                      <a:pt x="1376100" y="2781525"/>
                      <a:pt x="1225846" y="2807369"/>
                    </a:cubicBezTo>
                    <a:cubicBezTo>
                      <a:pt x="1075592" y="2833213"/>
                      <a:pt x="536039" y="2863034"/>
                      <a:pt x="0" y="2807369"/>
                    </a:cubicBezTo>
                    <a:cubicBezTo>
                      <a:pt x="15240" y="2538097"/>
                      <a:pt x="16777" y="2506708"/>
                      <a:pt x="0" y="2245895"/>
                    </a:cubicBezTo>
                    <a:cubicBezTo>
                      <a:pt x="-16777" y="1985082"/>
                      <a:pt x="7820" y="1918135"/>
                      <a:pt x="0" y="1684421"/>
                    </a:cubicBezTo>
                    <a:cubicBezTo>
                      <a:pt x="-7820" y="1450707"/>
                      <a:pt x="-12321" y="1311122"/>
                      <a:pt x="0" y="1179095"/>
                    </a:cubicBezTo>
                    <a:cubicBezTo>
                      <a:pt x="12321" y="1047068"/>
                      <a:pt x="16232" y="903577"/>
                      <a:pt x="0" y="645695"/>
                    </a:cubicBezTo>
                    <a:cubicBezTo>
                      <a:pt x="-16232" y="387813"/>
                      <a:pt x="11748" y="296410"/>
                      <a:pt x="0" y="0"/>
                    </a:cubicBezTo>
                    <a:close/>
                  </a:path>
                  <a:path w="3225911" h="2807369" stroke="0" extrusionOk="0">
                    <a:moveTo>
                      <a:pt x="0" y="0"/>
                    </a:moveTo>
                    <a:cubicBezTo>
                      <a:pt x="193217" y="17175"/>
                      <a:pt x="484255" y="-27018"/>
                      <a:pt x="612923" y="0"/>
                    </a:cubicBezTo>
                    <a:cubicBezTo>
                      <a:pt x="741591" y="27018"/>
                      <a:pt x="962992" y="-22274"/>
                      <a:pt x="1290364" y="0"/>
                    </a:cubicBezTo>
                    <a:cubicBezTo>
                      <a:pt x="1617736" y="22274"/>
                      <a:pt x="1656440" y="-8764"/>
                      <a:pt x="1903287" y="0"/>
                    </a:cubicBezTo>
                    <a:cubicBezTo>
                      <a:pt x="2150134" y="8764"/>
                      <a:pt x="2306344" y="19106"/>
                      <a:pt x="2483951" y="0"/>
                    </a:cubicBezTo>
                    <a:cubicBezTo>
                      <a:pt x="2661558" y="-19106"/>
                      <a:pt x="2866529" y="14946"/>
                      <a:pt x="3225911" y="0"/>
                    </a:cubicBezTo>
                    <a:cubicBezTo>
                      <a:pt x="3239381" y="158452"/>
                      <a:pt x="3233616" y="310143"/>
                      <a:pt x="3225911" y="533400"/>
                    </a:cubicBezTo>
                    <a:cubicBezTo>
                      <a:pt x="3218206" y="756657"/>
                      <a:pt x="3229989" y="903461"/>
                      <a:pt x="3225911" y="1094874"/>
                    </a:cubicBezTo>
                    <a:cubicBezTo>
                      <a:pt x="3221833" y="1286287"/>
                      <a:pt x="3252596" y="1437451"/>
                      <a:pt x="3225911" y="1684421"/>
                    </a:cubicBezTo>
                    <a:cubicBezTo>
                      <a:pt x="3199226" y="1931391"/>
                      <a:pt x="3226386" y="1966199"/>
                      <a:pt x="3225911" y="2217822"/>
                    </a:cubicBezTo>
                    <a:cubicBezTo>
                      <a:pt x="3225436" y="2469445"/>
                      <a:pt x="3230498" y="2597902"/>
                      <a:pt x="3225911" y="2807369"/>
                    </a:cubicBezTo>
                    <a:cubicBezTo>
                      <a:pt x="2932981" y="2806639"/>
                      <a:pt x="2830482" y="2824982"/>
                      <a:pt x="2548470" y="2807369"/>
                    </a:cubicBezTo>
                    <a:cubicBezTo>
                      <a:pt x="2266458" y="2789756"/>
                      <a:pt x="2106583" y="2818843"/>
                      <a:pt x="1967806" y="2807369"/>
                    </a:cubicBezTo>
                    <a:cubicBezTo>
                      <a:pt x="1829029" y="2795895"/>
                      <a:pt x="1426006" y="2807620"/>
                      <a:pt x="1258105" y="2807369"/>
                    </a:cubicBezTo>
                    <a:cubicBezTo>
                      <a:pt x="1090204" y="2807118"/>
                      <a:pt x="727066" y="2789819"/>
                      <a:pt x="580664" y="2807369"/>
                    </a:cubicBezTo>
                    <a:cubicBezTo>
                      <a:pt x="434262" y="2824919"/>
                      <a:pt x="153052" y="2785121"/>
                      <a:pt x="0" y="2807369"/>
                    </a:cubicBezTo>
                    <a:cubicBezTo>
                      <a:pt x="-10321" y="2617390"/>
                      <a:pt x="5405" y="2405644"/>
                      <a:pt x="0" y="2245895"/>
                    </a:cubicBezTo>
                    <a:cubicBezTo>
                      <a:pt x="-5405" y="2086146"/>
                      <a:pt x="-28350" y="1759316"/>
                      <a:pt x="0" y="1628274"/>
                    </a:cubicBezTo>
                    <a:cubicBezTo>
                      <a:pt x="28350" y="1497232"/>
                      <a:pt x="-25105" y="1291947"/>
                      <a:pt x="0" y="1010653"/>
                    </a:cubicBezTo>
                    <a:cubicBezTo>
                      <a:pt x="25105" y="729359"/>
                      <a:pt x="-14617" y="668386"/>
                      <a:pt x="0" y="533400"/>
                    </a:cubicBezTo>
                    <a:cubicBezTo>
                      <a:pt x="14617" y="398414"/>
                      <a:pt x="-17291" y="240757"/>
                      <a:pt x="0" y="0"/>
                    </a:cubicBezTo>
                    <a:close/>
                  </a:path>
                </a:pathLst>
              </a:custGeom>
              <a:solidFill>
                <a:srgbClr val="4D4D4F"/>
              </a:solidFill>
              <a:ln>
                <a:solidFill>
                  <a:schemeClr val="tx1"/>
                </a:solidFill>
                <a:extLst>
                  <a:ext uri="{C807C97D-BFC1-408E-A445-0C87EB9F89A2}">
                    <ask:lineSketchStyleProps xmlns:ask="http://schemas.microsoft.com/office/drawing/2018/sketchyshapes" sd="4128498517">
                      <a:prstGeom prst="rect">
                        <a:avLst/>
                      </a:prstGeom>
                      <ask:type>
                        <ask:lineSketchFreehand/>
                      </ask:type>
                    </ask:lineSketchStyleProps>
                  </a:ext>
                </a:extLst>
              </a:ln>
              <a:effectLst>
                <a:outerShdw blurRad="508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25" name="Grafik 24" descr="Voller Akku mit einfarbiger Füllung">
                <a:extLst>
                  <a:ext uri="{FF2B5EF4-FFF2-40B4-BE49-F238E27FC236}">
                    <a16:creationId xmlns:a16="http://schemas.microsoft.com/office/drawing/2014/main" id="{AD01E627-6FE9-416C-AE08-637E47E98EAA}"/>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7935894" y="73008"/>
                <a:ext cx="1786743" cy="1779624"/>
              </a:xfrm>
              <a:prstGeom prst="rect">
                <a:avLst/>
              </a:prstGeom>
            </p:spPr>
          </p:pic>
        </p:grpSp>
        <p:sp>
          <p:nvSpPr>
            <p:cNvPr id="42" name="Textfeld 41">
              <a:extLst>
                <a:ext uri="{FF2B5EF4-FFF2-40B4-BE49-F238E27FC236}">
                  <a16:creationId xmlns:a16="http://schemas.microsoft.com/office/drawing/2014/main" id="{C8F9FE01-7F17-4117-A0F2-67A4C1533911}"/>
                </a:ext>
              </a:extLst>
            </p:cNvPr>
            <p:cNvSpPr txBox="1"/>
            <p:nvPr/>
          </p:nvSpPr>
          <p:spPr>
            <a:xfrm>
              <a:off x="5927892" y="1489485"/>
              <a:ext cx="2200422" cy="646331"/>
            </a:xfrm>
            <a:custGeom>
              <a:avLst/>
              <a:gdLst>
                <a:gd name="connsiteX0" fmla="*/ 0 w 2200422"/>
                <a:gd name="connsiteY0" fmla="*/ 0 h 646331"/>
                <a:gd name="connsiteX1" fmla="*/ 594114 w 2200422"/>
                <a:gd name="connsiteY1" fmla="*/ 0 h 646331"/>
                <a:gd name="connsiteX2" fmla="*/ 1100211 w 2200422"/>
                <a:gd name="connsiteY2" fmla="*/ 0 h 646331"/>
                <a:gd name="connsiteX3" fmla="*/ 1584304 w 2200422"/>
                <a:gd name="connsiteY3" fmla="*/ 0 h 646331"/>
                <a:gd name="connsiteX4" fmla="*/ 2200422 w 2200422"/>
                <a:gd name="connsiteY4" fmla="*/ 0 h 646331"/>
                <a:gd name="connsiteX5" fmla="*/ 2200422 w 2200422"/>
                <a:gd name="connsiteY5" fmla="*/ 646331 h 646331"/>
                <a:gd name="connsiteX6" fmla="*/ 1606308 w 2200422"/>
                <a:gd name="connsiteY6" fmla="*/ 646331 h 646331"/>
                <a:gd name="connsiteX7" fmla="*/ 1122215 w 2200422"/>
                <a:gd name="connsiteY7" fmla="*/ 646331 h 646331"/>
                <a:gd name="connsiteX8" fmla="*/ 550106 w 2200422"/>
                <a:gd name="connsiteY8" fmla="*/ 646331 h 646331"/>
                <a:gd name="connsiteX9" fmla="*/ 0 w 2200422"/>
                <a:gd name="connsiteY9" fmla="*/ 646331 h 646331"/>
                <a:gd name="connsiteX10" fmla="*/ 0 w 2200422"/>
                <a:gd name="connsiteY10" fmla="*/ 0 h 646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00422" h="646331" extrusionOk="0">
                  <a:moveTo>
                    <a:pt x="0" y="0"/>
                  </a:moveTo>
                  <a:cubicBezTo>
                    <a:pt x="196491" y="9602"/>
                    <a:pt x="308263" y="22505"/>
                    <a:pt x="594114" y="0"/>
                  </a:cubicBezTo>
                  <a:cubicBezTo>
                    <a:pt x="879965" y="-22505"/>
                    <a:pt x="977610" y="20970"/>
                    <a:pt x="1100211" y="0"/>
                  </a:cubicBezTo>
                  <a:cubicBezTo>
                    <a:pt x="1222812" y="-20970"/>
                    <a:pt x="1399290" y="19012"/>
                    <a:pt x="1584304" y="0"/>
                  </a:cubicBezTo>
                  <a:cubicBezTo>
                    <a:pt x="1769318" y="-19012"/>
                    <a:pt x="1976151" y="3426"/>
                    <a:pt x="2200422" y="0"/>
                  </a:cubicBezTo>
                  <a:cubicBezTo>
                    <a:pt x="2215811" y="270935"/>
                    <a:pt x="2231375" y="362998"/>
                    <a:pt x="2200422" y="646331"/>
                  </a:cubicBezTo>
                  <a:cubicBezTo>
                    <a:pt x="2046905" y="619902"/>
                    <a:pt x="1756038" y="632230"/>
                    <a:pt x="1606308" y="646331"/>
                  </a:cubicBezTo>
                  <a:cubicBezTo>
                    <a:pt x="1456578" y="660432"/>
                    <a:pt x="1256929" y="629998"/>
                    <a:pt x="1122215" y="646331"/>
                  </a:cubicBezTo>
                  <a:cubicBezTo>
                    <a:pt x="987501" y="662664"/>
                    <a:pt x="774504" y="660185"/>
                    <a:pt x="550106" y="646331"/>
                  </a:cubicBezTo>
                  <a:cubicBezTo>
                    <a:pt x="325708" y="632477"/>
                    <a:pt x="268611" y="629662"/>
                    <a:pt x="0" y="646331"/>
                  </a:cubicBezTo>
                  <a:cubicBezTo>
                    <a:pt x="-6241" y="372537"/>
                    <a:pt x="30828" y="223334"/>
                    <a:pt x="0" y="0"/>
                  </a:cubicBezTo>
                  <a:close/>
                </a:path>
              </a:pathLst>
            </a:custGeom>
            <a:noFill/>
            <a:ln>
              <a:solidFill>
                <a:schemeClr val="tx1"/>
              </a:solidFill>
              <a:extLst>
                <a:ext uri="{C807C97D-BFC1-408E-A445-0C87EB9F89A2}">
                  <ask:lineSketchStyleProps xmlns:ask="http://schemas.microsoft.com/office/drawing/2018/sketchyshapes" sd="2082039363">
                    <a:prstGeom prst="rect">
                      <a:avLst/>
                    </a:prstGeom>
                    <ask:type>
                      <ask:lineSketchFreehand/>
                    </ask:type>
                  </ask:lineSketchStyleProps>
                </a:ext>
              </a:extLst>
            </a:ln>
          </p:spPr>
          <p:txBody>
            <a:bodyPr wrap="square" rtlCol="0">
              <a:spAutoFit/>
            </a:bodyPr>
            <a:lstStyle/>
            <a:p>
              <a:pPr algn="ctr"/>
              <a:r>
                <a:rPr lang="de-AT" sz="1200" dirty="0">
                  <a:latin typeface="Chelsea Market Pro" panose="02000000000000000000" pitchFamily="50" charset="0"/>
                </a:rPr>
                <a:t>Ich achte darauf, dass mein Gerät immer aufgeladen ist.</a:t>
              </a:r>
            </a:p>
          </p:txBody>
        </p:sp>
      </p:grpSp>
      <p:grpSp>
        <p:nvGrpSpPr>
          <p:cNvPr id="44" name="Gruppieren 43">
            <a:extLst>
              <a:ext uri="{FF2B5EF4-FFF2-40B4-BE49-F238E27FC236}">
                <a16:creationId xmlns:a16="http://schemas.microsoft.com/office/drawing/2014/main" id="{F31CE84F-F7BB-47D1-837B-3F27C781B7DD}"/>
              </a:ext>
            </a:extLst>
          </p:cNvPr>
          <p:cNvGrpSpPr/>
          <p:nvPr/>
        </p:nvGrpSpPr>
        <p:grpSpPr>
          <a:xfrm>
            <a:off x="6225317" y="4220172"/>
            <a:ext cx="2353663" cy="2227846"/>
            <a:chOff x="8170806" y="26109"/>
            <a:chExt cx="3852153" cy="3432598"/>
          </a:xfrm>
          <a:solidFill>
            <a:srgbClr val="FFC000"/>
          </a:solidFill>
        </p:grpSpPr>
        <p:sp>
          <p:nvSpPr>
            <p:cNvPr id="45" name="Rechteck 44">
              <a:extLst>
                <a:ext uri="{FF2B5EF4-FFF2-40B4-BE49-F238E27FC236}">
                  <a16:creationId xmlns:a16="http://schemas.microsoft.com/office/drawing/2014/main" id="{50D84714-1CD8-41F2-B522-7157B3A98B8B}"/>
                </a:ext>
              </a:extLst>
            </p:cNvPr>
            <p:cNvSpPr/>
            <p:nvPr/>
          </p:nvSpPr>
          <p:spPr>
            <a:xfrm>
              <a:off x="8170806" y="92937"/>
              <a:ext cx="3852153" cy="3365770"/>
            </a:xfrm>
            <a:custGeom>
              <a:avLst/>
              <a:gdLst>
                <a:gd name="connsiteX0" fmla="*/ 0 w 3852153"/>
                <a:gd name="connsiteY0" fmla="*/ 0 h 3365770"/>
                <a:gd name="connsiteX1" fmla="*/ 603504 w 3852153"/>
                <a:gd name="connsiteY1" fmla="*/ 0 h 3365770"/>
                <a:gd name="connsiteX2" fmla="*/ 1168486 w 3852153"/>
                <a:gd name="connsiteY2" fmla="*/ 0 h 3365770"/>
                <a:gd name="connsiteX3" fmla="*/ 1810512 w 3852153"/>
                <a:gd name="connsiteY3" fmla="*/ 0 h 3365770"/>
                <a:gd name="connsiteX4" fmla="*/ 2529580 w 3852153"/>
                <a:gd name="connsiteY4" fmla="*/ 0 h 3365770"/>
                <a:gd name="connsiteX5" fmla="*/ 3056041 w 3852153"/>
                <a:gd name="connsiteY5" fmla="*/ 0 h 3365770"/>
                <a:gd name="connsiteX6" fmla="*/ 3852153 w 3852153"/>
                <a:gd name="connsiteY6" fmla="*/ 0 h 3365770"/>
                <a:gd name="connsiteX7" fmla="*/ 3852153 w 3852153"/>
                <a:gd name="connsiteY7" fmla="*/ 706812 h 3365770"/>
                <a:gd name="connsiteX8" fmla="*/ 3852153 w 3852153"/>
                <a:gd name="connsiteY8" fmla="*/ 1312650 h 3365770"/>
                <a:gd name="connsiteX9" fmla="*/ 3852153 w 3852153"/>
                <a:gd name="connsiteY9" fmla="*/ 1952147 h 3365770"/>
                <a:gd name="connsiteX10" fmla="*/ 3852153 w 3852153"/>
                <a:gd name="connsiteY10" fmla="*/ 2625301 h 3365770"/>
                <a:gd name="connsiteX11" fmla="*/ 3852153 w 3852153"/>
                <a:gd name="connsiteY11" fmla="*/ 3365770 h 3365770"/>
                <a:gd name="connsiteX12" fmla="*/ 3210128 w 3852153"/>
                <a:gd name="connsiteY12" fmla="*/ 3365770 h 3365770"/>
                <a:gd name="connsiteX13" fmla="*/ 2606624 w 3852153"/>
                <a:gd name="connsiteY13" fmla="*/ 3365770 h 3365770"/>
                <a:gd name="connsiteX14" fmla="*/ 1964598 w 3852153"/>
                <a:gd name="connsiteY14" fmla="*/ 3365770 h 3365770"/>
                <a:gd name="connsiteX15" fmla="*/ 1245529 w 3852153"/>
                <a:gd name="connsiteY15" fmla="*/ 3365770 h 3365770"/>
                <a:gd name="connsiteX16" fmla="*/ 642026 w 3852153"/>
                <a:gd name="connsiteY16" fmla="*/ 3365770 h 3365770"/>
                <a:gd name="connsiteX17" fmla="*/ 0 w 3852153"/>
                <a:gd name="connsiteY17" fmla="*/ 3365770 h 3365770"/>
                <a:gd name="connsiteX18" fmla="*/ 0 w 3852153"/>
                <a:gd name="connsiteY18" fmla="*/ 2692616 h 3365770"/>
                <a:gd name="connsiteX19" fmla="*/ 0 w 3852153"/>
                <a:gd name="connsiteY19" fmla="*/ 1952147 h 3365770"/>
                <a:gd name="connsiteX20" fmla="*/ 0 w 3852153"/>
                <a:gd name="connsiteY20" fmla="*/ 1379966 h 3365770"/>
                <a:gd name="connsiteX21" fmla="*/ 0 w 3852153"/>
                <a:gd name="connsiteY21" fmla="*/ 740469 h 3365770"/>
                <a:gd name="connsiteX22" fmla="*/ 0 w 3852153"/>
                <a:gd name="connsiteY22" fmla="*/ 0 h 336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852153" h="3365770" fill="none" extrusionOk="0">
                  <a:moveTo>
                    <a:pt x="0" y="0"/>
                  </a:moveTo>
                  <a:cubicBezTo>
                    <a:pt x="167953" y="-28324"/>
                    <a:pt x="429818" y="-19798"/>
                    <a:pt x="603504" y="0"/>
                  </a:cubicBezTo>
                  <a:cubicBezTo>
                    <a:pt x="777190" y="19798"/>
                    <a:pt x="936070" y="-11310"/>
                    <a:pt x="1168486" y="0"/>
                  </a:cubicBezTo>
                  <a:cubicBezTo>
                    <a:pt x="1400902" y="11310"/>
                    <a:pt x="1591014" y="-13794"/>
                    <a:pt x="1810512" y="0"/>
                  </a:cubicBezTo>
                  <a:cubicBezTo>
                    <a:pt x="2030010" y="13794"/>
                    <a:pt x="2266305" y="22711"/>
                    <a:pt x="2529580" y="0"/>
                  </a:cubicBezTo>
                  <a:cubicBezTo>
                    <a:pt x="2792855" y="-22711"/>
                    <a:pt x="2837915" y="-20652"/>
                    <a:pt x="3056041" y="0"/>
                  </a:cubicBezTo>
                  <a:cubicBezTo>
                    <a:pt x="3274167" y="20652"/>
                    <a:pt x="3516230" y="-561"/>
                    <a:pt x="3852153" y="0"/>
                  </a:cubicBezTo>
                  <a:cubicBezTo>
                    <a:pt x="3864954" y="166860"/>
                    <a:pt x="3860758" y="430724"/>
                    <a:pt x="3852153" y="706812"/>
                  </a:cubicBezTo>
                  <a:cubicBezTo>
                    <a:pt x="3843548" y="982900"/>
                    <a:pt x="3859032" y="1023389"/>
                    <a:pt x="3852153" y="1312650"/>
                  </a:cubicBezTo>
                  <a:cubicBezTo>
                    <a:pt x="3845274" y="1601911"/>
                    <a:pt x="3842013" y="1683218"/>
                    <a:pt x="3852153" y="1952147"/>
                  </a:cubicBezTo>
                  <a:cubicBezTo>
                    <a:pt x="3862293" y="2221076"/>
                    <a:pt x="3858951" y="2475502"/>
                    <a:pt x="3852153" y="2625301"/>
                  </a:cubicBezTo>
                  <a:cubicBezTo>
                    <a:pt x="3845355" y="2775100"/>
                    <a:pt x="3836812" y="3096608"/>
                    <a:pt x="3852153" y="3365770"/>
                  </a:cubicBezTo>
                  <a:cubicBezTo>
                    <a:pt x="3702159" y="3394485"/>
                    <a:pt x="3425846" y="3386296"/>
                    <a:pt x="3210128" y="3365770"/>
                  </a:cubicBezTo>
                  <a:cubicBezTo>
                    <a:pt x="2994411" y="3345244"/>
                    <a:pt x="2763543" y="3389404"/>
                    <a:pt x="2606624" y="3365770"/>
                  </a:cubicBezTo>
                  <a:cubicBezTo>
                    <a:pt x="2449705" y="3342136"/>
                    <a:pt x="2100302" y="3374395"/>
                    <a:pt x="1964598" y="3365770"/>
                  </a:cubicBezTo>
                  <a:cubicBezTo>
                    <a:pt x="1828894" y="3357145"/>
                    <a:pt x="1405618" y="3382431"/>
                    <a:pt x="1245529" y="3365770"/>
                  </a:cubicBezTo>
                  <a:cubicBezTo>
                    <a:pt x="1085440" y="3349109"/>
                    <a:pt x="828821" y="3357545"/>
                    <a:pt x="642026" y="3365770"/>
                  </a:cubicBezTo>
                  <a:cubicBezTo>
                    <a:pt x="455231" y="3373995"/>
                    <a:pt x="316642" y="3351755"/>
                    <a:pt x="0" y="3365770"/>
                  </a:cubicBezTo>
                  <a:cubicBezTo>
                    <a:pt x="-31662" y="3051462"/>
                    <a:pt x="2666" y="2913502"/>
                    <a:pt x="0" y="2692616"/>
                  </a:cubicBezTo>
                  <a:cubicBezTo>
                    <a:pt x="-2666" y="2471730"/>
                    <a:pt x="12111" y="2302421"/>
                    <a:pt x="0" y="1952147"/>
                  </a:cubicBezTo>
                  <a:cubicBezTo>
                    <a:pt x="-12111" y="1601873"/>
                    <a:pt x="-27333" y="1512288"/>
                    <a:pt x="0" y="1379966"/>
                  </a:cubicBezTo>
                  <a:cubicBezTo>
                    <a:pt x="27333" y="1247644"/>
                    <a:pt x="14299" y="918397"/>
                    <a:pt x="0" y="740469"/>
                  </a:cubicBezTo>
                  <a:cubicBezTo>
                    <a:pt x="-14299" y="562541"/>
                    <a:pt x="35577" y="163428"/>
                    <a:pt x="0" y="0"/>
                  </a:cubicBezTo>
                  <a:close/>
                </a:path>
                <a:path w="3852153" h="3365770" stroke="0" extrusionOk="0">
                  <a:moveTo>
                    <a:pt x="0" y="0"/>
                  </a:moveTo>
                  <a:cubicBezTo>
                    <a:pt x="173174" y="4540"/>
                    <a:pt x="350679" y="-23545"/>
                    <a:pt x="526461" y="0"/>
                  </a:cubicBezTo>
                  <a:cubicBezTo>
                    <a:pt x="702243" y="23545"/>
                    <a:pt x="958972" y="-24484"/>
                    <a:pt x="1207008" y="0"/>
                  </a:cubicBezTo>
                  <a:cubicBezTo>
                    <a:pt x="1455044" y="24484"/>
                    <a:pt x="1673495" y="-23627"/>
                    <a:pt x="1926077" y="0"/>
                  </a:cubicBezTo>
                  <a:cubicBezTo>
                    <a:pt x="2178659" y="23627"/>
                    <a:pt x="2260473" y="9708"/>
                    <a:pt x="2491059" y="0"/>
                  </a:cubicBezTo>
                  <a:cubicBezTo>
                    <a:pt x="2721645" y="-9708"/>
                    <a:pt x="2910863" y="21038"/>
                    <a:pt x="3210128" y="0"/>
                  </a:cubicBezTo>
                  <a:cubicBezTo>
                    <a:pt x="3509393" y="-21038"/>
                    <a:pt x="3647135" y="4955"/>
                    <a:pt x="3852153" y="0"/>
                  </a:cubicBezTo>
                  <a:cubicBezTo>
                    <a:pt x="3838233" y="237183"/>
                    <a:pt x="3842508" y="318354"/>
                    <a:pt x="3852153" y="572181"/>
                  </a:cubicBezTo>
                  <a:cubicBezTo>
                    <a:pt x="3861798" y="826008"/>
                    <a:pt x="3850685" y="974851"/>
                    <a:pt x="3852153" y="1245335"/>
                  </a:cubicBezTo>
                  <a:cubicBezTo>
                    <a:pt x="3853621" y="1515819"/>
                    <a:pt x="3875230" y="1728588"/>
                    <a:pt x="3852153" y="1851174"/>
                  </a:cubicBezTo>
                  <a:cubicBezTo>
                    <a:pt x="3829076" y="1973760"/>
                    <a:pt x="3876551" y="2348904"/>
                    <a:pt x="3852153" y="2591643"/>
                  </a:cubicBezTo>
                  <a:cubicBezTo>
                    <a:pt x="3827755" y="2834382"/>
                    <a:pt x="3864408" y="3103936"/>
                    <a:pt x="3852153" y="3365770"/>
                  </a:cubicBezTo>
                  <a:cubicBezTo>
                    <a:pt x="3671133" y="3349232"/>
                    <a:pt x="3573403" y="3380879"/>
                    <a:pt x="3325692" y="3365770"/>
                  </a:cubicBezTo>
                  <a:cubicBezTo>
                    <a:pt x="3077981" y="3350661"/>
                    <a:pt x="3061416" y="3354939"/>
                    <a:pt x="2799231" y="3365770"/>
                  </a:cubicBezTo>
                  <a:cubicBezTo>
                    <a:pt x="2537046" y="3376601"/>
                    <a:pt x="2307751" y="3381422"/>
                    <a:pt x="2080163" y="3365770"/>
                  </a:cubicBezTo>
                  <a:cubicBezTo>
                    <a:pt x="1852575" y="3350118"/>
                    <a:pt x="1773963" y="3340002"/>
                    <a:pt x="1553702" y="3365770"/>
                  </a:cubicBezTo>
                  <a:cubicBezTo>
                    <a:pt x="1333441" y="3391538"/>
                    <a:pt x="1105080" y="3372389"/>
                    <a:pt x="988719" y="3365770"/>
                  </a:cubicBezTo>
                  <a:cubicBezTo>
                    <a:pt x="872358" y="3359151"/>
                    <a:pt x="427837" y="3331013"/>
                    <a:pt x="0" y="3365770"/>
                  </a:cubicBezTo>
                  <a:cubicBezTo>
                    <a:pt x="-10957" y="3198961"/>
                    <a:pt x="-29403" y="2962066"/>
                    <a:pt x="0" y="2726274"/>
                  </a:cubicBezTo>
                  <a:cubicBezTo>
                    <a:pt x="29403" y="2490482"/>
                    <a:pt x="30293" y="2309408"/>
                    <a:pt x="0" y="2086777"/>
                  </a:cubicBezTo>
                  <a:cubicBezTo>
                    <a:pt x="-30293" y="1864146"/>
                    <a:pt x="-16195" y="1538748"/>
                    <a:pt x="0" y="1379966"/>
                  </a:cubicBezTo>
                  <a:cubicBezTo>
                    <a:pt x="16195" y="1221184"/>
                    <a:pt x="18208" y="1003877"/>
                    <a:pt x="0" y="706812"/>
                  </a:cubicBezTo>
                  <a:cubicBezTo>
                    <a:pt x="-18208" y="409747"/>
                    <a:pt x="-25390" y="259744"/>
                    <a:pt x="0" y="0"/>
                  </a:cubicBezTo>
                  <a:close/>
                </a:path>
              </a:pathLst>
            </a:custGeom>
            <a:grpFill/>
            <a:ln>
              <a:solidFill>
                <a:schemeClr val="tx1"/>
              </a:solidFill>
              <a:extLst>
                <a:ext uri="{C807C97D-BFC1-408E-A445-0C87EB9F89A2}">
                  <ask:lineSketchStyleProps xmlns:ask="http://schemas.microsoft.com/office/drawing/2018/sketchyshapes" sd="1573720646">
                    <a:prstGeom prst="rect">
                      <a:avLst/>
                    </a:prstGeom>
                    <ask:type>
                      <ask:lineSketchFreehand/>
                    </ask:type>
                  </ask:lineSketchStyleProps>
                </a:ext>
              </a:extLst>
            </a:ln>
            <a:effectLst>
              <a:outerShdw blurRad="508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46" name="Grafik 45" descr="Burger und Getränk mit einfarbiger Füllung">
              <a:extLst>
                <a:ext uri="{FF2B5EF4-FFF2-40B4-BE49-F238E27FC236}">
                  <a16:creationId xmlns:a16="http://schemas.microsoft.com/office/drawing/2014/main" id="{7193CC10-D6AF-404B-BA1B-A6F56172B7BB}"/>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rcRect/>
            <a:stretch/>
          </p:blipFill>
          <p:spPr>
            <a:xfrm>
              <a:off x="9060694" y="26109"/>
              <a:ext cx="2125100" cy="2000589"/>
            </a:xfrm>
            <a:prstGeom prst="rect">
              <a:avLst/>
            </a:prstGeom>
          </p:spPr>
        </p:pic>
        <p:sp>
          <p:nvSpPr>
            <p:cNvPr id="47" name="Textfeld 46">
              <a:extLst>
                <a:ext uri="{FF2B5EF4-FFF2-40B4-BE49-F238E27FC236}">
                  <a16:creationId xmlns:a16="http://schemas.microsoft.com/office/drawing/2014/main" id="{374DD339-0D43-48C2-82A5-5AA555D8D06C}"/>
                </a:ext>
              </a:extLst>
            </p:cNvPr>
            <p:cNvSpPr txBox="1"/>
            <p:nvPr/>
          </p:nvSpPr>
          <p:spPr>
            <a:xfrm>
              <a:off x="8473577" y="2199645"/>
              <a:ext cx="3299337" cy="995847"/>
            </a:xfrm>
            <a:custGeom>
              <a:avLst/>
              <a:gdLst>
                <a:gd name="connsiteX0" fmla="*/ 0 w 3299337"/>
                <a:gd name="connsiteY0" fmla="*/ 0 h 995847"/>
                <a:gd name="connsiteX1" fmla="*/ 725854 w 3299337"/>
                <a:gd name="connsiteY1" fmla="*/ 0 h 995847"/>
                <a:gd name="connsiteX2" fmla="*/ 1418715 w 3299337"/>
                <a:gd name="connsiteY2" fmla="*/ 0 h 995847"/>
                <a:gd name="connsiteX3" fmla="*/ 2111576 w 3299337"/>
                <a:gd name="connsiteY3" fmla="*/ 0 h 995847"/>
                <a:gd name="connsiteX4" fmla="*/ 2672463 w 3299337"/>
                <a:gd name="connsiteY4" fmla="*/ 0 h 995847"/>
                <a:gd name="connsiteX5" fmla="*/ 3299337 w 3299337"/>
                <a:gd name="connsiteY5" fmla="*/ 0 h 995847"/>
                <a:gd name="connsiteX6" fmla="*/ 3299337 w 3299337"/>
                <a:gd name="connsiteY6" fmla="*/ 517840 h 995847"/>
                <a:gd name="connsiteX7" fmla="*/ 3299337 w 3299337"/>
                <a:gd name="connsiteY7" fmla="*/ 995847 h 995847"/>
                <a:gd name="connsiteX8" fmla="*/ 2705456 w 3299337"/>
                <a:gd name="connsiteY8" fmla="*/ 995847 h 995847"/>
                <a:gd name="connsiteX9" fmla="*/ 2012596 w 3299337"/>
                <a:gd name="connsiteY9" fmla="*/ 995847 h 995847"/>
                <a:gd name="connsiteX10" fmla="*/ 1319735 w 3299337"/>
                <a:gd name="connsiteY10" fmla="*/ 995847 h 995847"/>
                <a:gd name="connsiteX11" fmla="*/ 659867 w 3299337"/>
                <a:gd name="connsiteY11" fmla="*/ 995847 h 995847"/>
                <a:gd name="connsiteX12" fmla="*/ 0 w 3299337"/>
                <a:gd name="connsiteY12" fmla="*/ 995847 h 995847"/>
                <a:gd name="connsiteX13" fmla="*/ 0 w 3299337"/>
                <a:gd name="connsiteY13" fmla="*/ 487965 h 995847"/>
                <a:gd name="connsiteX14" fmla="*/ 0 w 3299337"/>
                <a:gd name="connsiteY14" fmla="*/ 0 h 995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299337" h="995847" fill="none" extrusionOk="0">
                  <a:moveTo>
                    <a:pt x="0" y="0"/>
                  </a:moveTo>
                  <a:cubicBezTo>
                    <a:pt x="319822" y="23150"/>
                    <a:pt x="575089" y="-9608"/>
                    <a:pt x="725854" y="0"/>
                  </a:cubicBezTo>
                  <a:cubicBezTo>
                    <a:pt x="876619" y="9608"/>
                    <a:pt x="1249223" y="-31390"/>
                    <a:pt x="1418715" y="0"/>
                  </a:cubicBezTo>
                  <a:cubicBezTo>
                    <a:pt x="1588207" y="31390"/>
                    <a:pt x="1863012" y="10067"/>
                    <a:pt x="2111576" y="0"/>
                  </a:cubicBezTo>
                  <a:cubicBezTo>
                    <a:pt x="2360140" y="-10067"/>
                    <a:pt x="2460959" y="-4714"/>
                    <a:pt x="2672463" y="0"/>
                  </a:cubicBezTo>
                  <a:cubicBezTo>
                    <a:pt x="2883967" y="4714"/>
                    <a:pt x="3085213" y="-25623"/>
                    <a:pt x="3299337" y="0"/>
                  </a:cubicBezTo>
                  <a:cubicBezTo>
                    <a:pt x="3290511" y="179141"/>
                    <a:pt x="3322727" y="335864"/>
                    <a:pt x="3299337" y="517840"/>
                  </a:cubicBezTo>
                  <a:cubicBezTo>
                    <a:pt x="3275947" y="699816"/>
                    <a:pt x="3306948" y="841739"/>
                    <a:pt x="3299337" y="995847"/>
                  </a:cubicBezTo>
                  <a:cubicBezTo>
                    <a:pt x="3165011" y="981473"/>
                    <a:pt x="2966953" y="988880"/>
                    <a:pt x="2705456" y="995847"/>
                  </a:cubicBezTo>
                  <a:cubicBezTo>
                    <a:pt x="2443959" y="1002814"/>
                    <a:pt x="2280893" y="977678"/>
                    <a:pt x="2012596" y="995847"/>
                  </a:cubicBezTo>
                  <a:cubicBezTo>
                    <a:pt x="1744299" y="1014016"/>
                    <a:pt x="1580614" y="990548"/>
                    <a:pt x="1319735" y="995847"/>
                  </a:cubicBezTo>
                  <a:cubicBezTo>
                    <a:pt x="1058856" y="1001146"/>
                    <a:pt x="886697" y="1022500"/>
                    <a:pt x="659867" y="995847"/>
                  </a:cubicBezTo>
                  <a:cubicBezTo>
                    <a:pt x="433037" y="969194"/>
                    <a:pt x="312943" y="1019949"/>
                    <a:pt x="0" y="995847"/>
                  </a:cubicBezTo>
                  <a:cubicBezTo>
                    <a:pt x="16983" y="883136"/>
                    <a:pt x="-12344" y="736137"/>
                    <a:pt x="0" y="487965"/>
                  </a:cubicBezTo>
                  <a:cubicBezTo>
                    <a:pt x="12344" y="239793"/>
                    <a:pt x="5536" y="125062"/>
                    <a:pt x="0" y="0"/>
                  </a:cubicBezTo>
                  <a:close/>
                </a:path>
                <a:path w="3299337" h="995847" stroke="0" extrusionOk="0">
                  <a:moveTo>
                    <a:pt x="0" y="0"/>
                  </a:moveTo>
                  <a:cubicBezTo>
                    <a:pt x="150230" y="-19529"/>
                    <a:pt x="369853" y="7339"/>
                    <a:pt x="626874" y="0"/>
                  </a:cubicBezTo>
                  <a:cubicBezTo>
                    <a:pt x="883895" y="-7339"/>
                    <a:pt x="1050841" y="-11279"/>
                    <a:pt x="1187761" y="0"/>
                  </a:cubicBezTo>
                  <a:cubicBezTo>
                    <a:pt x="1324681" y="11279"/>
                    <a:pt x="1717307" y="-3318"/>
                    <a:pt x="1880622" y="0"/>
                  </a:cubicBezTo>
                  <a:cubicBezTo>
                    <a:pt x="2043937" y="3318"/>
                    <a:pt x="2382168" y="20057"/>
                    <a:pt x="2606476" y="0"/>
                  </a:cubicBezTo>
                  <a:cubicBezTo>
                    <a:pt x="2830784" y="-20057"/>
                    <a:pt x="3153285" y="22601"/>
                    <a:pt x="3299337" y="0"/>
                  </a:cubicBezTo>
                  <a:cubicBezTo>
                    <a:pt x="3279918" y="233603"/>
                    <a:pt x="3296273" y="362185"/>
                    <a:pt x="3299337" y="487965"/>
                  </a:cubicBezTo>
                  <a:cubicBezTo>
                    <a:pt x="3302401" y="613745"/>
                    <a:pt x="3324417" y="786223"/>
                    <a:pt x="3299337" y="995847"/>
                  </a:cubicBezTo>
                  <a:cubicBezTo>
                    <a:pt x="3095675" y="980462"/>
                    <a:pt x="2858357" y="967515"/>
                    <a:pt x="2573483" y="995847"/>
                  </a:cubicBezTo>
                  <a:cubicBezTo>
                    <a:pt x="2288609" y="1024179"/>
                    <a:pt x="2210155" y="1013143"/>
                    <a:pt x="2012596" y="995847"/>
                  </a:cubicBezTo>
                  <a:cubicBezTo>
                    <a:pt x="1815037" y="978551"/>
                    <a:pt x="1553972" y="968911"/>
                    <a:pt x="1319735" y="995847"/>
                  </a:cubicBezTo>
                  <a:cubicBezTo>
                    <a:pt x="1085498" y="1022783"/>
                    <a:pt x="981209" y="982357"/>
                    <a:pt x="659867" y="995847"/>
                  </a:cubicBezTo>
                  <a:cubicBezTo>
                    <a:pt x="338525" y="1009337"/>
                    <a:pt x="281007" y="967479"/>
                    <a:pt x="0" y="995847"/>
                  </a:cubicBezTo>
                  <a:cubicBezTo>
                    <a:pt x="19743" y="841056"/>
                    <a:pt x="-1415" y="628811"/>
                    <a:pt x="0" y="478007"/>
                  </a:cubicBezTo>
                  <a:cubicBezTo>
                    <a:pt x="1415" y="327203"/>
                    <a:pt x="5834" y="177261"/>
                    <a:pt x="0" y="0"/>
                  </a:cubicBezTo>
                  <a:close/>
                </a:path>
              </a:pathLst>
            </a:custGeom>
            <a:grpFill/>
            <a:ln>
              <a:solidFill>
                <a:schemeClr val="tx1"/>
              </a:solidFill>
              <a:extLst>
                <a:ext uri="{C807C97D-BFC1-408E-A445-0C87EB9F89A2}">
                  <ask:lineSketchStyleProps xmlns:ask="http://schemas.microsoft.com/office/drawing/2018/sketchyshapes" sd="1447097969">
                    <a:prstGeom prst="rect">
                      <a:avLst/>
                    </a:prstGeom>
                    <ask:type>
                      <ask:lineSketchFreehand/>
                    </ask:type>
                  </ask:lineSketchStyleProps>
                </a:ext>
              </a:extLst>
            </a:ln>
          </p:spPr>
          <p:txBody>
            <a:bodyPr wrap="square" rtlCol="0">
              <a:spAutoFit/>
            </a:bodyPr>
            <a:lstStyle/>
            <a:p>
              <a:pPr algn="ctr"/>
              <a:r>
                <a:rPr lang="de-AT" sz="1200" dirty="0">
                  <a:latin typeface="Chelsea Market Pro" panose="02000000000000000000" pitchFamily="50" charset="0"/>
                </a:rPr>
                <a:t>Ich esse und trinke nicht, wenn ich mit dem Gerät arbeite.</a:t>
              </a:r>
            </a:p>
          </p:txBody>
        </p:sp>
      </p:grpSp>
      <p:grpSp>
        <p:nvGrpSpPr>
          <p:cNvPr id="48" name="Gruppieren 47">
            <a:extLst>
              <a:ext uri="{FF2B5EF4-FFF2-40B4-BE49-F238E27FC236}">
                <a16:creationId xmlns:a16="http://schemas.microsoft.com/office/drawing/2014/main" id="{63CE04F3-B3BF-426C-9ED7-9FABA6534534}"/>
              </a:ext>
            </a:extLst>
          </p:cNvPr>
          <p:cNvGrpSpPr/>
          <p:nvPr/>
        </p:nvGrpSpPr>
        <p:grpSpPr>
          <a:xfrm>
            <a:off x="9017849" y="4102976"/>
            <a:ext cx="2353663" cy="2298415"/>
            <a:chOff x="8170806" y="-82621"/>
            <a:chExt cx="3852153" cy="3541328"/>
          </a:xfrm>
          <a:solidFill>
            <a:srgbClr val="7030A0"/>
          </a:solidFill>
        </p:grpSpPr>
        <p:sp>
          <p:nvSpPr>
            <p:cNvPr id="49" name="Rechteck 48">
              <a:extLst>
                <a:ext uri="{FF2B5EF4-FFF2-40B4-BE49-F238E27FC236}">
                  <a16:creationId xmlns:a16="http://schemas.microsoft.com/office/drawing/2014/main" id="{FB2821A0-3010-498C-93C6-F9F7AC9944A4}"/>
                </a:ext>
              </a:extLst>
            </p:cNvPr>
            <p:cNvSpPr/>
            <p:nvPr/>
          </p:nvSpPr>
          <p:spPr>
            <a:xfrm>
              <a:off x="8170806" y="92937"/>
              <a:ext cx="3852153" cy="3365770"/>
            </a:xfrm>
            <a:custGeom>
              <a:avLst/>
              <a:gdLst>
                <a:gd name="connsiteX0" fmla="*/ 0 w 3852153"/>
                <a:gd name="connsiteY0" fmla="*/ 0 h 3365770"/>
                <a:gd name="connsiteX1" fmla="*/ 603504 w 3852153"/>
                <a:gd name="connsiteY1" fmla="*/ 0 h 3365770"/>
                <a:gd name="connsiteX2" fmla="*/ 1168486 w 3852153"/>
                <a:gd name="connsiteY2" fmla="*/ 0 h 3365770"/>
                <a:gd name="connsiteX3" fmla="*/ 1810512 w 3852153"/>
                <a:gd name="connsiteY3" fmla="*/ 0 h 3365770"/>
                <a:gd name="connsiteX4" fmla="*/ 2529580 w 3852153"/>
                <a:gd name="connsiteY4" fmla="*/ 0 h 3365770"/>
                <a:gd name="connsiteX5" fmla="*/ 3056041 w 3852153"/>
                <a:gd name="connsiteY5" fmla="*/ 0 h 3365770"/>
                <a:gd name="connsiteX6" fmla="*/ 3852153 w 3852153"/>
                <a:gd name="connsiteY6" fmla="*/ 0 h 3365770"/>
                <a:gd name="connsiteX7" fmla="*/ 3852153 w 3852153"/>
                <a:gd name="connsiteY7" fmla="*/ 706812 h 3365770"/>
                <a:gd name="connsiteX8" fmla="*/ 3852153 w 3852153"/>
                <a:gd name="connsiteY8" fmla="*/ 1312650 h 3365770"/>
                <a:gd name="connsiteX9" fmla="*/ 3852153 w 3852153"/>
                <a:gd name="connsiteY9" fmla="*/ 1952147 h 3365770"/>
                <a:gd name="connsiteX10" fmla="*/ 3852153 w 3852153"/>
                <a:gd name="connsiteY10" fmla="*/ 2625301 h 3365770"/>
                <a:gd name="connsiteX11" fmla="*/ 3852153 w 3852153"/>
                <a:gd name="connsiteY11" fmla="*/ 3365770 h 3365770"/>
                <a:gd name="connsiteX12" fmla="*/ 3210128 w 3852153"/>
                <a:gd name="connsiteY12" fmla="*/ 3365770 h 3365770"/>
                <a:gd name="connsiteX13" fmla="*/ 2606624 w 3852153"/>
                <a:gd name="connsiteY13" fmla="*/ 3365770 h 3365770"/>
                <a:gd name="connsiteX14" fmla="*/ 1964598 w 3852153"/>
                <a:gd name="connsiteY14" fmla="*/ 3365770 h 3365770"/>
                <a:gd name="connsiteX15" fmla="*/ 1245529 w 3852153"/>
                <a:gd name="connsiteY15" fmla="*/ 3365770 h 3365770"/>
                <a:gd name="connsiteX16" fmla="*/ 642026 w 3852153"/>
                <a:gd name="connsiteY16" fmla="*/ 3365770 h 3365770"/>
                <a:gd name="connsiteX17" fmla="*/ 0 w 3852153"/>
                <a:gd name="connsiteY17" fmla="*/ 3365770 h 3365770"/>
                <a:gd name="connsiteX18" fmla="*/ 0 w 3852153"/>
                <a:gd name="connsiteY18" fmla="*/ 2692616 h 3365770"/>
                <a:gd name="connsiteX19" fmla="*/ 0 w 3852153"/>
                <a:gd name="connsiteY19" fmla="*/ 1952147 h 3365770"/>
                <a:gd name="connsiteX20" fmla="*/ 0 w 3852153"/>
                <a:gd name="connsiteY20" fmla="*/ 1379966 h 3365770"/>
                <a:gd name="connsiteX21" fmla="*/ 0 w 3852153"/>
                <a:gd name="connsiteY21" fmla="*/ 740469 h 3365770"/>
                <a:gd name="connsiteX22" fmla="*/ 0 w 3852153"/>
                <a:gd name="connsiteY22" fmla="*/ 0 h 3365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852153" h="3365770" fill="none" extrusionOk="0">
                  <a:moveTo>
                    <a:pt x="0" y="0"/>
                  </a:moveTo>
                  <a:cubicBezTo>
                    <a:pt x="167953" y="-28324"/>
                    <a:pt x="429818" y="-19798"/>
                    <a:pt x="603504" y="0"/>
                  </a:cubicBezTo>
                  <a:cubicBezTo>
                    <a:pt x="777190" y="19798"/>
                    <a:pt x="936070" y="-11310"/>
                    <a:pt x="1168486" y="0"/>
                  </a:cubicBezTo>
                  <a:cubicBezTo>
                    <a:pt x="1400902" y="11310"/>
                    <a:pt x="1591014" y="-13794"/>
                    <a:pt x="1810512" y="0"/>
                  </a:cubicBezTo>
                  <a:cubicBezTo>
                    <a:pt x="2030010" y="13794"/>
                    <a:pt x="2266305" y="22711"/>
                    <a:pt x="2529580" y="0"/>
                  </a:cubicBezTo>
                  <a:cubicBezTo>
                    <a:pt x="2792855" y="-22711"/>
                    <a:pt x="2837915" y="-20652"/>
                    <a:pt x="3056041" y="0"/>
                  </a:cubicBezTo>
                  <a:cubicBezTo>
                    <a:pt x="3274167" y="20652"/>
                    <a:pt x="3516230" y="-561"/>
                    <a:pt x="3852153" y="0"/>
                  </a:cubicBezTo>
                  <a:cubicBezTo>
                    <a:pt x="3864954" y="166860"/>
                    <a:pt x="3860758" y="430724"/>
                    <a:pt x="3852153" y="706812"/>
                  </a:cubicBezTo>
                  <a:cubicBezTo>
                    <a:pt x="3843548" y="982900"/>
                    <a:pt x="3859032" y="1023389"/>
                    <a:pt x="3852153" y="1312650"/>
                  </a:cubicBezTo>
                  <a:cubicBezTo>
                    <a:pt x="3845274" y="1601911"/>
                    <a:pt x="3842013" y="1683218"/>
                    <a:pt x="3852153" y="1952147"/>
                  </a:cubicBezTo>
                  <a:cubicBezTo>
                    <a:pt x="3862293" y="2221076"/>
                    <a:pt x="3858951" y="2475502"/>
                    <a:pt x="3852153" y="2625301"/>
                  </a:cubicBezTo>
                  <a:cubicBezTo>
                    <a:pt x="3845355" y="2775100"/>
                    <a:pt x="3836812" y="3096608"/>
                    <a:pt x="3852153" y="3365770"/>
                  </a:cubicBezTo>
                  <a:cubicBezTo>
                    <a:pt x="3702159" y="3394485"/>
                    <a:pt x="3425846" y="3386296"/>
                    <a:pt x="3210128" y="3365770"/>
                  </a:cubicBezTo>
                  <a:cubicBezTo>
                    <a:pt x="2994411" y="3345244"/>
                    <a:pt x="2763543" y="3389404"/>
                    <a:pt x="2606624" y="3365770"/>
                  </a:cubicBezTo>
                  <a:cubicBezTo>
                    <a:pt x="2449705" y="3342136"/>
                    <a:pt x="2100302" y="3374395"/>
                    <a:pt x="1964598" y="3365770"/>
                  </a:cubicBezTo>
                  <a:cubicBezTo>
                    <a:pt x="1828894" y="3357145"/>
                    <a:pt x="1405618" y="3382431"/>
                    <a:pt x="1245529" y="3365770"/>
                  </a:cubicBezTo>
                  <a:cubicBezTo>
                    <a:pt x="1085440" y="3349109"/>
                    <a:pt x="828821" y="3357545"/>
                    <a:pt x="642026" y="3365770"/>
                  </a:cubicBezTo>
                  <a:cubicBezTo>
                    <a:pt x="455231" y="3373995"/>
                    <a:pt x="316642" y="3351755"/>
                    <a:pt x="0" y="3365770"/>
                  </a:cubicBezTo>
                  <a:cubicBezTo>
                    <a:pt x="-31662" y="3051462"/>
                    <a:pt x="2666" y="2913502"/>
                    <a:pt x="0" y="2692616"/>
                  </a:cubicBezTo>
                  <a:cubicBezTo>
                    <a:pt x="-2666" y="2471730"/>
                    <a:pt x="12111" y="2302421"/>
                    <a:pt x="0" y="1952147"/>
                  </a:cubicBezTo>
                  <a:cubicBezTo>
                    <a:pt x="-12111" y="1601873"/>
                    <a:pt x="-27333" y="1512288"/>
                    <a:pt x="0" y="1379966"/>
                  </a:cubicBezTo>
                  <a:cubicBezTo>
                    <a:pt x="27333" y="1247644"/>
                    <a:pt x="14299" y="918397"/>
                    <a:pt x="0" y="740469"/>
                  </a:cubicBezTo>
                  <a:cubicBezTo>
                    <a:pt x="-14299" y="562541"/>
                    <a:pt x="35577" y="163428"/>
                    <a:pt x="0" y="0"/>
                  </a:cubicBezTo>
                  <a:close/>
                </a:path>
                <a:path w="3852153" h="3365770" stroke="0" extrusionOk="0">
                  <a:moveTo>
                    <a:pt x="0" y="0"/>
                  </a:moveTo>
                  <a:cubicBezTo>
                    <a:pt x="173174" y="4540"/>
                    <a:pt x="350679" y="-23545"/>
                    <a:pt x="526461" y="0"/>
                  </a:cubicBezTo>
                  <a:cubicBezTo>
                    <a:pt x="702243" y="23545"/>
                    <a:pt x="958972" y="-24484"/>
                    <a:pt x="1207008" y="0"/>
                  </a:cubicBezTo>
                  <a:cubicBezTo>
                    <a:pt x="1455044" y="24484"/>
                    <a:pt x="1673495" y="-23627"/>
                    <a:pt x="1926077" y="0"/>
                  </a:cubicBezTo>
                  <a:cubicBezTo>
                    <a:pt x="2178659" y="23627"/>
                    <a:pt x="2260473" y="9708"/>
                    <a:pt x="2491059" y="0"/>
                  </a:cubicBezTo>
                  <a:cubicBezTo>
                    <a:pt x="2721645" y="-9708"/>
                    <a:pt x="2910863" y="21038"/>
                    <a:pt x="3210128" y="0"/>
                  </a:cubicBezTo>
                  <a:cubicBezTo>
                    <a:pt x="3509393" y="-21038"/>
                    <a:pt x="3647135" y="4955"/>
                    <a:pt x="3852153" y="0"/>
                  </a:cubicBezTo>
                  <a:cubicBezTo>
                    <a:pt x="3838233" y="237183"/>
                    <a:pt x="3842508" y="318354"/>
                    <a:pt x="3852153" y="572181"/>
                  </a:cubicBezTo>
                  <a:cubicBezTo>
                    <a:pt x="3861798" y="826008"/>
                    <a:pt x="3850685" y="974851"/>
                    <a:pt x="3852153" y="1245335"/>
                  </a:cubicBezTo>
                  <a:cubicBezTo>
                    <a:pt x="3853621" y="1515819"/>
                    <a:pt x="3875230" y="1728588"/>
                    <a:pt x="3852153" y="1851174"/>
                  </a:cubicBezTo>
                  <a:cubicBezTo>
                    <a:pt x="3829076" y="1973760"/>
                    <a:pt x="3876551" y="2348904"/>
                    <a:pt x="3852153" y="2591643"/>
                  </a:cubicBezTo>
                  <a:cubicBezTo>
                    <a:pt x="3827755" y="2834382"/>
                    <a:pt x="3864408" y="3103936"/>
                    <a:pt x="3852153" y="3365770"/>
                  </a:cubicBezTo>
                  <a:cubicBezTo>
                    <a:pt x="3671133" y="3349232"/>
                    <a:pt x="3573403" y="3380879"/>
                    <a:pt x="3325692" y="3365770"/>
                  </a:cubicBezTo>
                  <a:cubicBezTo>
                    <a:pt x="3077981" y="3350661"/>
                    <a:pt x="3061416" y="3354939"/>
                    <a:pt x="2799231" y="3365770"/>
                  </a:cubicBezTo>
                  <a:cubicBezTo>
                    <a:pt x="2537046" y="3376601"/>
                    <a:pt x="2307751" y="3381422"/>
                    <a:pt x="2080163" y="3365770"/>
                  </a:cubicBezTo>
                  <a:cubicBezTo>
                    <a:pt x="1852575" y="3350118"/>
                    <a:pt x="1773963" y="3340002"/>
                    <a:pt x="1553702" y="3365770"/>
                  </a:cubicBezTo>
                  <a:cubicBezTo>
                    <a:pt x="1333441" y="3391538"/>
                    <a:pt x="1105080" y="3372389"/>
                    <a:pt x="988719" y="3365770"/>
                  </a:cubicBezTo>
                  <a:cubicBezTo>
                    <a:pt x="872358" y="3359151"/>
                    <a:pt x="427837" y="3331013"/>
                    <a:pt x="0" y="3365770"/>
                  </a:cubicBezTo>
                  <a:cubicBezTo>
                    <a:pt x="-10957" y="3198961"/>
                    <a:pt x="-29403" y="2962066"/>
                    <a:pt x="0" y="2726274"/>
                  </a:cubicBezTo>
                  <a:cubicBezTo>
                    <a:pt x="29403" y="2490482"/>
                    <a:pt x="30293" y="2309408"/>
                    <a:pt x="0" y="2086777"/>
                  </a:cubicBezTo>
                  <a:cubicBezTo>
                    <a:pt x="-30293" y="1864146"/>
                    <a:pt x="-16195" y="1538748"/>
                    <a:pt x="0" y="1379966"/>
                  </a:cubicBezTo>
                  <a:cubicBezTo>
                    <a:pt x="16195" y="1221184"/>
                    <a:pt x="18208" y="1003877"/>
                    <a:pt x="0" y="706812"/>
                  </a:cubicBezTo>
                  <a:cubicBezTo>
                    <a:pt x="-18208" y="409747"/>
                    <a:pt x="-25390" y="259744"/>
                    <a:pt x="0" y="0"/>
                  </a:cubicBezTo>
                  <a:close/>
                </a:path>
              </a:pathLst>
            </a:custGeom>
            <a:grpFill/>
            <a:ln>
              <a:solidFill>
                <a:schemeClr val="tx1"/>
              </a:solidFill>
              <a:extLst>
                <a:ext uri="{C807C97D-BFC1-408E-A445-0C87EB9F89A2}">
                  <ask:lineSketchStyleProps xmlns:ask="http://schemas.microsoft.com/office/drawing/2018/sketchyshapes" sd="1573720646">
                    <a:prstGeom prst="rect">
                      <a:avLst/>
                    </a:prstGeom>
                    <ask:type>
                      <ask:lineSketchFreehand/>
                    </ask:type>
                  </ask:lineSketchStyleProps>
                </a:ext>
              </a:extLst>
            </a:ln>
            <a:effectLst>
              <a:outerShdw blurRad="50800" dist="63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50" name="Grafik 49" descr="Chat mit einfarbiger Füllung">
              <a:extLst>
                <a:ext uri="{FF2B5EF4-FFF2-40B4-BE49-F238E27FC236}">
                  <a16:creationId xmlns:a16="http://schemas.microsoft.com/office/drawing/2014/main" id="{FAB5D765-8E08-4650-93A2-91BB189193FB}"/>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rcRect/>
            <a:stretch/>
          </p:blipFill>
          <p:spPr>
            <a:xfrm>
              <a:off x="9034331" y="-82621"/>
              <a:ext cx="2125100" cy="2000590"/>
            </a:xfrm>
            <a:prstGeom prst="rect">
              <a:avLst/>
            </a:prstGeom>
          </p:spPr>
        </p:pic>
        <p:sp>
          <p:nvSpPr>
            <p:cNvPr id="51" name="Textfeld 50">
              <a:extLst>
                <a:ext uri="{FF2B5EF4-FFF2-40B4-BE49-F238E27FC236}">
                  <a16:creationId xmlns:a16="http://schemas.microsoft.com/office/drawing/2014/main" id="{CC1C0911-C1D7-4E7F-8A5E-E2E11A88DA25}"/>
                </a:ext>
              </a:extLst>
            </p:cNvPr>
            <p:cNvSpPr txBox="1"/>
            <p:nvPr/>
          </p:nvSpPr>
          <p:spPr>
            <a:xfrm>
              <a:off x="8270608" y="1515632"/>
              <a:ext cx="3673483" cy="1849431"/>
            </a:xfrm>
            <a:custGeom>
              <a:avLst/>
              <a:gdLst>
                <a:gd name="connsiteX0" fmla="*/ 0 w 3673483"/>
                <a:gd name="connsiteY0" fmla="*/ 0 h 1849431"/>
                <a:gd name="connsiteX1" fmla="*/ 538778 w 3673483"/>
                <a:gd name="connsiteY1" fmla="*/ 0 h 1849431"/>
                <a:gd name="connsiteX2" fmla="*/ 1224494 w 3673483"/>
                <a:gd name="connsiteY2" fmla="*/ 0 h 1849431"/>
                <a:gd name="connsiteX3" fmla="*/ 1873476 w 3673483"/>
                <a:gd name="connsiteY3" fmla="*/ 0 h 1849431"/>
                <a:gd name="connsiteX4" fmla="*/ 2559193 w 3673483"/>
                <a:gd name="connsiteY4" fmla="*/ 0 h 1849431"/>
                <a:gd name="connsiteX5" fmla="*/ 3097971 w 3673483"/>
                <a:gd name="connsiteY5" fmla="*/ 0 h 1849431"/>
                <a:gd name="connsiteX6" fmla="*/ 3673483 w 3673483"/>
                <a:gd name="connsiteY6" fmla="*/ 0 h 1849431"/>
                <a:gd name="connsiteX7" fmla="*/ 3673483 w 3673483"/>
                <a:gd name="connsiteY7" fmla="*/ 560994 h 1849431"/>
                <a:gd name="connsiteX8" fmla="*/ 3673483 w 3673483"/>
                <a:gd name="connsiteY8" fmla="*/ 1121988 h 1849431"/>
                <a:gd name="connsiteX9" fmla="*/ 3673483 w 3673483"/>
                <a:gd name="connsiteY9" fmla="*/ 1849431 h 1849431"/>
                <a:gd name="connsiteX10" fmla="*/ 3097971 w 3673483"/>
                <a:gd name="connsiteY10" fmla="*/ 1849431 h 1849431"/>
                <a:gd name="connsiteX11" fmla="*/ 2412254 w 3673483"/>
                <a:gd name="connsiteY11" fmla="*/ 1849431 h 1849431"/>
                <a:gd name="connsiteX12" fmla="*/ 1836742 w 3673483"/>
                <a:gd name="connsiteY12" fmla="*/ 1849431 h 1849431"/>
                <a:gd name="connsiteX13" fmla="*/ 1297964 w 3673483"/>
                <a:gd name="connsiteY13" fmla="*/ 1849431 h 1849431"/>
                <a:gd name="connsiteX14" fmla="*/ 759186 w 3673483"/>
                <a:gd name="connsiteY14" fmla="*/ 1849431 h 1849431"/>
                <a:gd name="connsiteX15" fmla="*/ 0 w 3673483"/>
                <a:gd name="connsiteY15" fmla="*/ 1849431 h 1849431"/>
                <a:gd name="connsiteX16" fmla="*/ 0 w 3673483"/>
                <a:gd name="connsiteY16" fmla="*/ 1251448 h 1849431"/>
                <a:gd name="connsiteX17" fmla="*/ 0 w 3673483"/>
                <a:gd name="connsiteY17" fmla="*/ 634971 h 1849431"/>
                <a:gd name="connsiteX18" fmla="*/ 0 w 3673483"/>
                <a:gd name="connsiteY18" fmla="*/ 0 h 1849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673483" h="1849431" fill="none" extrusionOk="0">
                  <a:moveTo>
                    <a:pt x="0" y="0"/>
                  </a:moveTo>
                  <a:cubicBezTo>
                    <a:pt x="268684" y="13905"/>
                    <a:pt x="384141" y="19452"/>
                    <a:pt x="538778" y="0"/>
                  </a:cubicBezTo>
                  <a:cubicBezTo>
                    <a:pt x="693415" y="-19452"/>
                    <a:pt x="1041739" y="24911"/>
                    <a:pt x="1224494" y="0"/>
                  </a:cubicBezTo>
                  <a:cubicBezTo>
                    <a:pt x="1407249" y="-24911"/>
                    <a:pt x="1692932" y="27412"/>
                    <a:pt x="1873476" y="0"/>
                  </a:cubicBezTo>
                  <a:cubicBezTo>
                    <a:pt x="2054020" y="-27412"/>
                    <a:pt x="2248602" y="28990"/>
                    <a:pt x="2559193" y="0"/>
                  </a:cubicBezTo>
                  <a:cubicBezTo>
                    <a:pt x="2869784" y="-28990"/>
                    <a:pt x="2867277" y="11140"/>
                    <a:pt x="3097971" y="0"/>
                  </a:cubicBezTo>
                  <a:cubicBezTo>
                    <a:pt x="3328665" y="-11140"/>
                    <a:pt x="3446700" y="-22155"/>
                    <a:pt x="3673483" y="0"/>
                  </a:cubicBezTo>
                  <a:cubicBezTo>
                    <a:pt x="3691903" y="153243"/>
                    <a:pt x="3670411" y="325388"/>
                    <a:pt x="3673483" y="560994"/>
                  </a:cubicBezTo>
                  <a:cubicBezTo>
                    <a:pt x="3676555" y="796600"/>
                    <a:pt x="3684367" y="894902"/>
                    <a:pt x="3673483" y="1121988"/>
                  </a:cubicBezTo>
                  <a:cubicBezTo>
                    <a:pt x="3662599" y="1349074"/>
                    <a:pt x="3647476" y="1695533"/>
                    <a:pt x="3673483" y="1849431"/>
                  </a:cubicBezTo>
                  <a:cubicBezTo>
                    <a:pt x="3465832" y="1852380"/>
                    <a:pt x="3322750" y="1852112"/>
                    <a:pt x="3097971" y="1849431"/>
                  </a:cubicBezTo>
                  <a:cubicBezTo>
                    <a:pt x="2873192" y="1846750"/>
                    <a:pt x="2696266" y="1845522"/>
                    <a:pt x="2412254" y="1849431"/>
                  </a:cubicBezTo>
                  <a:cubicBezTo>
                    <a:pt x="2128242" y="1853340"/>
                    <a:pt x="2081132" y="1876222"/>
                    <a:pt x="1836742" y="1849431"/>
                  </a:cubicBezTo>
                  <a:cubicBezTo>
                    <a:pt x="1592352" y="1822640"/>
                    <a:pt x="1554902" y="1862845"/>
                    <a:pt x="1297964" y="1849431"/>
                  </a:cubicBezTo>
                  <a:cubicBezTo>
                    <a:pt x="1041026" y="1836017"/>
                    <a:pt x="926413" y="1833919"/>
                    <a:pt x="759186" y="1849431"/>
                  </a:cubicBezTo>
                  <a:cubicBezTo>
                    <a:pt x="591959" y="1864943"/>
                    <a:pt x="366114" y="1857370"/>
                    <a:pt x="0" y="1849431"/>
                  </a:cubicBezTo>
                  <a:cubicBezTo>
                    <a:pt x="4137" y="1702414"/>
                    <a:pt x="21395" y="1412337"/>
                    <a:pt x="0" y="1251448"/>
                  </a:cubicBezTo>
                  <a:cubicBezTo>
                    <a:pt x="-21395" y="1090559"/>
                    <a:pt x="1430" y="917637"/>
                    <a:pt x="0" y="634971"/>
                  </a:cubicBezTo>
                  <a:cubicBezTo>
                    <a:pt x="-1430" y="352305"/>
                    <a:pt x="10239" y="244754"/>
                    <a:pt x="0" y="0"/>
                  </a:cubicBezTo>
                  <a:close/>
                </a:path>
                <a:path w="3673483" h="1849431" stroke="0" extrusionOk="0">
                  <a:moveTo>
                    <a:pt x="0" y="0"/>
                  </a:moveTo>
                  <a:cubicBezTo>
                    <a:pt x="285094" y="8255"/>
                    <a:pt x="302506" y="-26170"/>
                    <a:pt x="575512" y="0"/>
                  </a:cubicBezTo>
                  <a:cubicBezTo>
                    <a:pt x="848518" y="26170"/>
                    <a:pt x="900313" y="22180"/>
                    <a:pt x="1077555" y="0"/>
                  </a:cubicBezTo>
                  <a:cubicBezTo>
                    <a:pt x="1254797" y="-22180"/>
                    <a:pt x="1497642" y="19182"/>
                    <a:pt x="1726537" y="0"/>
                  </a:cubicBezTo>
                  <a:cubicBezTo>
                    <a:pt x="1955432" y="-19182"/>
                    <a:pt x="2270770" y="10841"/>
                    <a:pt x="2412254" y="0"/>
                  </a:cubicBezTo>
                  <a:cubicBezTo>
                    <a:pt x="2553738" y="-10841"/>
                    <a:pt x="2700218" y="15443"/>
                    <a:pt x="2987766" y="0"/>
                  </a:cubicBezTo>
                  <a:cubicBezTo>
                    <a:pt x="3275314" y="-15443"/>
                    <a:pt x="3498571" y="12120"/>
                    <a:pt x="3673483" y="0"/>
                  </a:cubicBezTo>
                  <a:cubicBezTo>
                    <a:pt x="3648860" y="290523"/>
                    <a:pt x="3705545" y="444600"/>
                    <a:pt x="3673483" y="653466"/>
                  </a:cubicBezTo>
                  <a:cubicBezTo>
                    <a:pt x="3641421" y="862332"/>
                    <a:pt x="3695679" y="980797"/>
                    <a:pt x="3673483" y="1306931"/>
                  </a:cubicBezTo>
                  <a:cubicBezTo>
                    <a:pt x="3651287" y="1633066"/>
                    <a:pt x="3670396" y="1587155"/>
                    <a:pt x="3673483" y="1849431"/>
                  </a:cubicBezTo>
                  <a:cubicBezTo>
                    <a:pt x="3500352" y="1851946"/>
                    <a:pt x="3372731" y="1868341"/>
                    <a:pt x="3171440" y="1849431"/>
                  </a:cubicBezTo>
                  <a:cubicBezTo>
                    <a:pt x="2970149" y="1830521"/>
                    <a:pt x="2838179" y="1868930"/>
                    <a:pt x="2559193" y="1849431"/>
                  </a:cubicBezTo>
                  <a:cubicBezTo>
                    <a:pt x="2280207" y="1829932"/>
                    <a:pt x="2294211" y="1859187"/>
                    <a:pt x="2057150" y="1849431"/>
                  </a:cubicBezTo>
                  <a:cubicBezTo>
                    <a:pt x="1820089" y="1839675"/>
                    <a:pt x="1519288" y="1856792"/>
                    <a:pt x="1371434" y="1849431"/>
                  </a:cubicBezTo>
                  <a:cubicBezTo>
                    <a:pt x="1223580" y="1842070"/>
                    <a:pt x="1005186" y="1828220"/>
                    <a:pt x="832656" y="1849431"/>
                  </a:cubicBezTo>
                  <a:cubicBezTo>
                    <a:pt x="660126" y="1870642"/>
                    <a:pt x="359975" y="1853415"/>
                    <a:pt x="0" y="1849431"/>
                  </a:cubicBezTo>
                  <a:cubicBezTo>
                    <a:pt x="18965" y="1570311"/>
                    <a:pt x="25699" y="1517158"/>
                    <a:pt x="0" y="1288437"/>
                  </a:cubicBezTo>
                  <a:cubicBezTo>
                    <a:pt x="-25699" y="1059716"/>
                    <a:pt x="-1087" y="906932"/>
                    <a:pt x="0" y="727443"/>
                  </a:cubicBezTo>
                  <a:cubicBezTo>
                    <a:pt x="1087" y="547954"/>
                    <a:pt x="24806" y="190174"/>
                    <a:pt x="0" y="0"/>
                  </a:cubicBezTo>
                  <a:close/>
                </a:path>
              </a:pathLst>
            </a:custGeom>
            <a:grpFill/>
            <a:ln>
              <a:solidFill>
                <a:schemeClr val="tx1"/>
              </a:solidFill>
              <a:extLst>
                <a:ext uri="{C807C97D-BFC1-408E-A445-0C87EB9F89A2}">
                  <ask:lineSketchStyleProps xmlns:ask="http://schemas.microsoft.com/office/drawing/2018/sketchyshapes" sd="1447097969">
                    <a:prstGeom prst="rect">
                      <a:avLst/>
                    </a:prstGeom>
                    <ask:type>
                      <ask:lineSketchFreehand/>
                    </ask:type>
                  </ask:lineSketchStyleProps>
                </a:ext>
              </a:extLst>
            </a:ln>
          </p:spPr>
          <p:txBody>
            <a:bodyPr wrap="square" rtlCol="0">
              <a:spAutoFit/>
            </a:bodyPr>
            <a:lstStyle/>
            <a:p>
              <a:pPr algn="ctr"/>
              <a:r>
                <a:rPr lang="de-AT" sz="1200" dirty="0">
                  <a:latin typeface="Chelsea Market Pro" panose="02000000000000000000" pitchFamily="50" charset="0"/>
                </a:rPr>
                <a:t>Ich mache nur dann Fotos, Videos und Tonaufnahmen von anderen, wenn ich vorher um Erlaubnis gefragt habe.</a:t>
              </a:r>
            </a:p>
          </p:txBody>
        </p:sp>
      </p:grpSp>
      <p:sp>
        <p:nvSpPr>
          <p:cNvPr id="56" name="Textfeld 55">
            <a:extLst>
              <a:ext uri="{FF2B5EF4-FFF2-40B4-BE49-F238E27FC236}">
                <a16:creationId xmlns:a16="http://schemas.microsoft.com/office/drawing/2014/main" id="{5B55E259-5435-476F-BF52-BEC2AEC20E29}"/>
              </a:ext>
            </a:extLst>
          </p:cNvPr>
          <p:cNvSpPr txBox="1"/>
          <p:nvPr/>
        </p:nvSpPr>
        <p:spPr>
          <a:xfrm>
            <a:off x="1089909" y="319860"/>
            <a:ext cx="9087521" cy="646331"/>
          </a:xfrm>
          <a:prstGeom prst="rect">
            <a:avLst/>
          </a:prstGeom>
          <a:noFill/>
        </p:spPr>
        <p:txBody>
          <a:bodyPr wrap="square" rtlCol="0">
            <a:spAutoFit/>
          </a:bodyPr>
          <a:lstStyle/>
          <a:p>
            <a:r>
              <a:rPr lang="de-AT" sz="3600" dirty="0">
                <a:latin typeface="Chelsea Market Open" panose="02000000000000000000" pitchFamily="50" charset="0"/>
              </a:rPr>
              <a:t>Verhaltensregeln für digitale Geräte</a:t>
            </a:r>
          </a:p>
        </p:txBody>
      </p:sp>
      <p:pic>
        <p:nvPicPr>
          <p:cNvPr id="58" name="Grafik 57">
            <a:extLst>
              <a:ext uri="{FF2B5EF4-FFF2-40B4-BE49-F238E27FC236}">
                <a16:creationId xmlns:a16="http://schemas.microsoft.com/office/drawing/2014/main" id="{C1E70BB1-B2DF-48C5-9DDC-C395446BE50D}"/>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152543" y="722230"/>
            <a:ext cx="11642248" cy="952371"/>
          </a:xfrm>
          <a:prstGeom prst="rect">
            <a:avLst/>
          </a:prstGeom>
        </p:spPr>
      </p:pic>
      <mc:AlternateContent xmlns:mc="http://schemas.openxmlformats.org/markup-compatibility/2006" xmlns:pslz="http://schemas.microsoft.com/office/powerpoint/2016/slidezoom">
        <mc:Choice Requires="pslz">
          <p:graphicFrame>
            <p:nvGraphicFramePr>
              <p:cNvPr id="67" name="Folienzoom 66">
                <a:extLst>
                  <a:ext uri="{FF2B5EF4-FFF2-40B4-BE49-F238E27FC236}">
                    <a16:creationId xmlns:a16="http://schemas.microsoft.com/office/drawing/2014/main" id="{7A3551E6-D1AC-49CF-852A-EC85A0B87B00}"/>
                  </a:ext>
                </a:extLst>
              </p:cNvPr>
              <p:cNvGraphicFramePr>
                <a:graphicFrameLocks noChangeAspect="1"/>
              </p:cNvGraphicFramePr>
              <p:nvPr>
                <p:extLst>
                  <p:ext uri="{D42A27DB-BD31-4B8C-83A1-F6EECF244321}">
                    <p14:modId xmlns:p14="http://schemas.microsoft.com/office/powerpoint/2010/main" val="753618566"/>
                  </p:ext>
                </p:extLst>
              </p:nvPr>
            </p:nvGraphicFramePr>
            <p:xfrm>
              <a:off x="599460" y="1731090"/>
              <a:ext cx="2369169" cy="2203637"/>
            </p:xfrm>
            <a:graphic>
              <a:graphicData uri="http://schemas.microsoft.com/office/powerpoint/2016/slidezoom">
                <pslz:sldZm>
                  <pslz:sldZmObj sldId="377" cId="3720849238">
                    <pslz:zmPr id="{8188BB09-60EB-4325-8B00-2B914696EC06}" imageType="cover" transitionDur="1000">
                      <p166:blipFill xmlns:p166="http://schemas.microsoft.com/office/powerpoint/2016/6/main">
                        <a:blip r:embed="rId19">
                          <a:extLst>
                            <a:ext uri="{28A0092B-C50C-407E-A947-70E740481C1C}">
                              <a14:useLocalDpi xmlns:a14="http://schemas.microsoft.com/office/drawing/2010/main" val="0"/>
                            </a:ext>
                          </a:extLst>
                        </a:blip>
                        <a:stretch>
                          <a:fillRect/>
                        </a:stretch>
                      </p166:blipFill>
                      <p166:spPr xmlns:p166="http://schemas.microsoft.com/office/powerpoint/2016/6/main">
                        <a:xfrm>
                          <a:off x="0" y="0"/>
                          <a:ext cx="2369169" cy="2203637"/>
                        </a:xfrm>
                        <a:prstGeom prst="rect">
                          <a:avLst/>
                        </a:prstGeom>
                        <a:ln w="3175">
                          <a:solidFill>
                            <a:prstClr val="ltGray"/>
                          </a:solidFill>
                        </a:ln>
                      </p166:spPr>
                    </pslz:zmPr>
                  </pslz:sldZmObj>
                </pslz:sldZm>
              </a:graphicData>
            </a:graphic>
          </p:graphicFrame>
        </mc:Choice>
        <mc:Fallback xmlns="">
          <p:pic>
            <p:nvPicPr>
              <p:cNvPr id="67" name="Folienzoom 66">
                <a:hlinkClick r:id="rId21" action="ppaction://hlinksldjump"/>
                <a:extLst>
                  <a:ext uri="{FF2B5EF4-FFF2-40B4-BE49-F238E27FC236}">
                    <a16:creationId xmlns:a16="http://schemas.microsoft.com/office/drawing/2014/main" id="{7A3551E6-D1AC-49CF-852A-EC85A0B87B00}"/>
                  </a:ext>
                </a:extLst>
              </p:cNvPr>
              <p:cNvPicPr>
                <a:picLocks noGrp="1" noRot="1" noChangeAspect="1" noMove="1" noResize="1" noEditPoints="1" noAdjustHandles="1" noChangeArrowheads="1" noChangeShapeType="1"/>
              </p:cNvPicPr>
              <p:nvPr/>
            </p:nvPicPr>
            <p:blipFill>
              <a:blip r:embed="rId20">
                <a:extLst>
                  <a:ext uri="{28A0092B-C50C-407E-A947-70E740481C1C}">
                    <a14:useLocalDpi xmlns:a14="http://schemas.microsoft.com/office/drawing/2010/main" val="0"/>
                  </a:ext>
                </a:extLst>
              </a:blip>
              <a:stretch>
                <a:fillRect/>
              </a:stretch>
            </p:blipFill>
            <p:spPr>
              <a:xfrm>
                <a:off x="599460" y="1731090"/>
                <a:ext cx="2369169" cy="2203637"/>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71" name="Folienzoom 70">
                <a:extLst>
                  <a:ext uri="{FF2B5EF4-FFF2-40B4-BE49-F238E27FC236}">
                    <a16:creationId xmlns:a16="http://schemas.microsoft.com/office/drawing/2014/main" id="{DDD662E1-8888-4916-8E49-E3F27C9777AA}"/>
                  </a:ext>
                </a:extLst>
              </p:cNvPr>
              <p:cNvGraphicFramePr>
                <a:graphicFrameLocks noChangeAspect="1"/>
              </p:cNvGraphicFramePr>
              <p:nvPr>
                <p:extLst>
                  <p:ext uri="{D42A27DB-BD31-4B8C-83A1-F6EECF244321}">
                    <p14:modId xmlns:p14="http://schemas.microsoft.com/office/powerpoint/2010/main" val="3218221017"/>
                  </p:ext>
                </p:extLst>
              </p:nvPr>
            </p:nvGraphicFramePr>
            <p:xfrm>
              <a:off x="3396642" y="1714499"/>
              <a:ext cx="2404638" cy="2220227"/>
            </p:xfrm>
            <a:graphic>
              <a:graphicData uri="http://schemas.microsoft.com/office/powerpoint/2016/slidezoom">
                <pslz:sldZm>
                  <pslz:sldZmObj sldId="378" cId="1835846647">
                    <pslz:zmPr id="{CE4008FB-A10E-4EC8-9852-697260F055EF}" imageType="cover" transitionDur="1000">
                      <p166:blipFill xmlns:p166="http://schemas.microsoft.com/office/powerpoint/2016/6/main">
                        <a:blip r:embed="rId19">
                          <a:extLst>
                            <a:ext uri="{28A0092B-C50C-407E-A947-70E740481C1C}">
                              <a14:useLocalDpi xmlns:a14="http://schemas.microsoft.com/office/drawing/2010/main" val="0"/>
                            </a:ext>
                          </a:extLst>
                        </a:blip>
                        <a:stretch>
                          <a:fillRect/>
                        </a:stretch>
                      </p166:blipFill>
                      <p166:spPr xmlns:p166="http://schemas.microsoft.com/office/powerpoint/2016/6/main">
                        <a:xfrm>
                          <a:off x="0" y="0"/>
                          <a:ext cx="2404638" cy="2220227"/>
                        </a:xfrm>
                        <a:prstGeom prst="rect">
                          <a:avLst/>
                        </a:prstGeom>
                        <a:ln w="3175">
                          <a:solidFill>
                            <a:prstClr val="ltGray"/>
                          </a:solidFill>
                        </a:ln>
                      </p166:spPr>
                    </pslz:zmPr>
                  </pslz:sldZmObj>
                </pslz:sldZm>
              </a:graphicData>
            </a:graphic>
          </p:graphicFrame>
        </mc:Choice>
        <mc:Fallback xmlns="">
          <p:pic>
            <p:nvPicPr>
              <p:cNvPr id="71" name="Folienzoom 70">
                <a:hlinkClick r:id="rId22" action="ppaction://hlinksldjump"/>
                <a:extLst>
                  <a:ext uri="{FF2B5EF4-FFF2-40B4-BE49-F238E27FC236}">
                    <a16:creationId xmlns:a16="http://schemas.microsoft.com/office/drawing/2014/main" id="{DDD662E1-8888-4916-8E49-E3F27C9777AA}"/>
                  </a:ext>
                </a:extLst>
              </p:cNvPr>
              <p:cNvPicPr>
                <a:picLocks noGrp="1" noRot="1" noChangeAspect="1" noMove="1" noResize="1" noEditPoints="1" noAdjustHandles="1" noChangeArrowheads="1" noChangeShapeType="1"/>
              </p:cNvPicPr>
              <p:nvPr/>
            </p:nvPicPr>
            <p:blipFill>
              <a:blip r:embed="rId20">
                <a:extLst>
                  <a:ext uri="{28A0092B-C50C-407E-A947-70E740481C1C}">
                    <a14:useLocalDpi xmlns:a14="http://schemas.microsoft.com/office/drawing/2010/main" val="0"/>
                  </a:ext>
                </a:extLst>
              </a:blip>
              <a:stretch>
                <a:fillRect/>
              </a:stretch>
            </p:blipFill>
            <p:spPr>
              <a:xfrm>
                <a:off x="3396642" y="1714499"/>
                <a:ext cx="2404638" cy="2220227"/>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73" name="Folienzoom 72">
                <a:extLst>
                  <a:ext uri="{FF2B5EF4-FFF2-40B4-BE49-F238E27FC236}">
                    <a16:creationId xmlns:a16="http://schemas.microsoft.com/office/drawing/2014/main" id="{84313443-8BDA-44D2-AA27-DD402F7C1402}"/>
                  </a:ext>
                </a:extLst>
              </p:cNvPr>
              <p:cNvGraphicFramePr>
                <a:graphicFrameLocks noChangeAspect="1"/>
              </p:cNvGraphicFramePr>
              <p:nvPr>
                <p:extLst>
                  <p:ext uri="{D42A27DB-BD31-4B8C-83A1-F6EECF244321}">
                    <p14:modId xmlns:p14="http://schemas.microsoft.com/office/powerpoint/2010/main" val="520017067"/>
                  </p:ext>
                </p:extLst>
              </p:nvPr>
            </p:nvGraphicFramePr>
            <p:xfrm>
              <a:off x="6218771" y="1714499"/>
              <a:ext cx="2360209" cy="2212143"/>
            </p:xfrm>
            <a:graphic>
              <a:graphicData uri="http://schemas.microsoft.com/office/powerpoint/2016/slidezoom">
                <pslz:sldZm>
                  <pslz:sldZmObj sldId="379" cId="423489632">
                    <pslz:zmPr id="{FC500331-FF15-44FD-8F73-8A80F712C54B}" imageType="cover" transitionDur="1000">
                      <p166:blipFill xmlns:p166="http://schemas.microsoft.com/office/powerpoint/2016/6/main">
                        <a:blip r:embed="rId19">
                          <a:extLst>
                            <a:ext uri="{28A0092B-C50C-407E-A947-70E740481C1C}">
                              <a14:useLocalDpi xmlns:a14="http://schemas.microsoft.com/office/drawing/2010/main" val="0"/>
                            </a:ext>
                          </a:extLst>
                        </a:blip>
                        <a:stretch>
                          <a:fillRect/>
                        </a:stretch>
                      </p166:blipFill>
                      <p166:spPr xmlns:p166="http://schemas.microsoft.com/office/powerpoint/2016/6/main">
                        <a:xfrm>
                          <a:off x="0" y="0"/>
                          <a:ext cx="2360209" cy="2212143"/>
                        </a:xfrm>
                        <a:prstGeom prst="rect">
                          <a:avLst/>
                        </a:prstGeom>
                        <a:ln w="3175">
                          <a:solidFill>
                            <a:prstClr val="ltGray"/>
                          </a:solidFill>
                        </a:ln>
                      </p166:spPr>
                    </pslz:zmPr>
                  </pslz:sldZmObj>
                </pslz:sldZm>
              </a:graphicData>
            </a:graphic>
          </p:graphicFrame>
        </mc:Choice>
        <mc:Fallback xmlns="">
          <p:pic>
            <p:nvPicPr>
              <p:cNvPr id="73" name="Folienzoom 72">
                <a:hlinkClick r:id="rId23" action="ppaction://hlinksldjump"/>
                <a:extLst>
                  <a:ext uri="{FF2B5EF4-FFF2-40B4-BE49-F238E27FC236}">
                    <a16:creationId xmlns:a16="http://schemas.microsoft.com/office/drawing/2014/main" id="{84313443-8BDA-44D2-AA27-DD402F7C1402}"/>
                  </a:ext>
                </a:extLst>
              </p:cNvPr>
              <p:cNvPicPr>
                <a:picLocks noGrp="1" noRot="1" noChangeAspect="1" noMove="1" noResize="1" noEditPoints="1" noAdjustHandles="1" noChangeArrowheads="1" noChangeShapeType="1"/>
              </p:cNvPicPr>
              <p:nvPr/>
            </p:nvPicPr>
            <p:blipFill>
              <a:blip r:embed="rId20">
                <a:extLst>
                  <a:ext uri="{28A0092B-C50C-407E-A947-70E740481C1C}">
                    <a14:useLocalDpi xmlns:a14="http://schemas.microsoft.com/office/drawing/2010/main" val="0"/>
                  </a:ext>
                </a:extLst>
              </a:blip>
              <a:stretch>
                <a:fillRect/>
              </a:stretch>
            </p:blipFill>
            <p:spPr>
              <a:xfrm>
                <a:off x="6218771" y="1714499"/>
                <a:ext cx="2360209" cy="2212143"/>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75" name="Folienzoom 74">
                <a:extLst>
                  <a:ext uri="{FF2B5EF4-FFF2-40B4-BE49-F238E27FC236}">
                    <a16:creationId xmlns:a16="http://schemas.microsoft.com/office/drawing/2014/main" id="{655D8678-A12C-40DD-A850-8452AD23720E}"/>
                  </a:ext>
                </a:extLst>
              </p:cNvPr>
              <p:cNvGraphicFramePr>
                <a:graphicFrameLocks noChangeAspect="1"/>
              </p:cNvGraphicFramePr>
              <p:nvPr>
                <p:extLst>
                  <p:ext uri="{D42A27DB-BD31-4B8C-83A1-F6EECF244321}">
                    <p14:modId xmlns:p14="http://schemas.microsoft.com/office/powerpoint/2010/main" val="1514901144"/>
                  </p:ext>
                </p:extLst>
              </p:nvPr>
            </p:nvGraphicFramePr>
            <p:xfrm>
              <a:off x="9006993" y="1731090"/>
              <a:ext cx="2360209" cy="2203636"/>
            </p:xfrm>
            <a:graphic>
              <a:graphicData uri="http://schemas.microsoft.com/office/powerpoint/2016/slidezoom">
                <pslz:sldZm>
                  <pslz:sldZmObj sldId="380" cId="1070659190">
                    <pslz:zmPr id="{45FC6EC4-E715-486B-B9BF-73600CD42C9F}" imageType="cover" transitionDur="1000">
                      <p166:blipFill xmlns:p166="http://schemas.microsoft.com/office/powerpoint/2016/6/main">
                        <a:blip r:embed="rId19">
                          <a:extLst>
                            <a:ext uri="{28A0092B-C50C-407E-A947-70E740481C1C}">
                              <a14:useLocalDpi xmlns:a14="http://schemas.microsoft.com/office/drawing/2010/main" val="0"/>
                            </a:ext>
                          </a:extLst>
                        </a:blip>
                        <a:stretch>
                          <a:fillRect/>
                        </a:stretch>
                      </p166:blipFill>
                      <p166:spPr xmlns:p166="http://schemas.microsoft.com/office/powerpoint/2016/6/main">
                        <a:xfrm>
                          <a:off x="0" y="0"/>
                          <a:ext cx="2360209" cy="2203636"/>
                        </a:xfrm>
                        <a:prstGeom prst="rect">
                          <a:avLst/>
                        </a:prstGeom>
                        <a:ln w="3175">
                          <a:solidFill>
                            <a:prstClr val="ltGray"/>
                          </a:solidFill>
                        </a:ln>
                      </p166:spPr>
                    </pslz:zmPr>
                  </pslz:sldZmObj>
                </pslz:sldZm>
              </a:graphicData>
            </a:graphic>
          </p:graphicFrame>
        </mc:Choice>
        <mc:Fallback xmlns="">
          <p:pic>
            <p:nvPicPr>
              <p:cNvPr id="75" name="Folienzoom 74">
                <a:hlinkClick r:id="rId24" action="ppaction://hlinksldjump"/>
                <a:extLst>
                  <a:ext uri="{FF2B5EF4-FFF2-40B4-BE49-F238E27FC236}">
                    <a16:creationId xmlns:a16="http://schemas.microsoft.com/office/drawing/2014/main" id="{655D8678-A12C-40DD-A850-8452AD23720E}"/>
                  </a:ext>
                </a:extLst>
              </p:cNvPr>
              <p:cNvPicPr>
                <a:picLocks noGrp="1" noRot="1" noChangeAspect="1" noMove="1" noResize="1" noEditPoints="1" noAdjustHandles="1" noChangeArrowheads="1" noChangeShapeType="1"/>
              </p:cNvPicPr>
              <p:nvPr/>
            </p:nvPicPr>
            <p:blipFill>
              <a:blip r:embed="rId20">
                <a:extLst>
                  <a:ext uri="{28A0092B-C50C-407E-A947-70E740481C1C}">
                    <a14:useLocalDpi xmlns:a14="http://schemas.microsoft.com/office/drawing/2010/main" val="0"/>
                  </a:ext>
                </a:extLst>
              </a:blip>
              <a:stretch>
                <a:fillRect/>
              </a:stretch>
            </p:blipFill>
            <p:spPr>
              <a:xfrm>
                <a:off x="9006993" y="1731090"/>
                <a:ext cx="2360209" cy="2203636"/>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77" name="Folienzoom 76">
                <a:extLst>
                  <a:ext uri="{FF2B5EF4-FFF2-40B4-BE49-F238E27FC236}">
                    <a16:creationId xmlns:a16="http://schemas.microsoft.com/office/drawing/2014/main" id="{8737D71B-D12F-404E-A7A8-E9A78A70ADBE}"/>
                  </a:ext>
                </a:extLst>
              </p:cNvPr>
              <p:cNvGraphicFramePr>
                <a:graphicFrameLocks noChangeAspect="1"/>
              </p:cNvGraphicFramePr>
              <p:nvPr>
                <p:extLst>
                  <p:ext uri="{D42A27DB-BD31-4B8C-83A1-F6EECF244321}">
                    <p14:modId xmlns:p14="http://schemas.microsoft.com/office/powerpoint/2010/main" val="2077703506"/>
                  </p:ext>
                </p:extLst>
              </p:nvPr>
            </p:nvGraphicFramePr>
            <p:xfrm>
              <a:off x="625734" y="4243270"/>
              <a:ext cx="2384288" cy="2184473"/>
            </p:xfrm>
            <a:graphic>
              <a:graphicData uri="http://schemas.microsoft.com/office/powerpoint/2016/slidezoom">
                <pslz:sldZm>
                  <pslz:sldZmObj sldId="381" cId="2893319667">
                    <pslz:zmPr id="{9800A248-1B4A-4AE1-A835-DA792F5E4CC3}" imageType="cover" transitionDur="1000">
                      <p166:blipFill xmlns:p166="http://schemas.microsoft.com/office/powerpoint/2016/6/main">
                        <a:blip r:embed="rId19">
                          <a:extLst>
                            <a:ext uri="{28A0092B-C50C-407E-A947-70E740481C1C}">
                              <a14:useLocalDpi xmlns:a14="http://schemas.microsoft.com/office/drawing/2010/main" val="0"/>
                            </a:ext>
                          </a:extLst>
                        </a:blip>
                        <a:stretch>
                          <a:fillRect/>
                        </a:stretch>
                      </p166:blipFill>
                      <p166:spPr xmlns:p166="http://schemas.microsoft.com/office/powerpoint/2016/6/main">
                        <a:xfrm>
                          <a:off x="0" y="0"/>
                          <a:ext cx="2384288" cy="2184473"/>
                        </a:xfrm>
                        <a:prstGeom prst="rect">
                          <a:avLst/>
                        </a:prstGeom>
                        <a:ln w="3175">
                          <a:solidFill>
                            <a:prstClr val="ltGray"/>
                          </a:solidFill>
                        </a:ln>
                      </p166:spPr>
                    </pslz:zmPr>
                  </pslz:sldZmObj>
                </pslz:sldZm>
              </a:graphicData>
            </a:graphic>
          </p:graphicFrame>
        </mc:Choice>
        <mc:Fallback xmlns="">
          <p:pic>
            <p:nvPicPr>
              <p:cNvPr id="77" name="Folienzoom 76">
                <a:hlinkClick r:id="rId25" action="ppaction://hlinksldjump"/>
                <a:extLst>
                  <a:ext uri="{FF2B5EF4-FFF2-40B4-BE49-F238E27FC236}">
                    <a16:creationId xmlns:a16="http://schemas.microsoft.com/office/drawing/2014/main" id="{8737D71B-D12F-404E-A7A8-E9A78A70ADBE}"/>
                  </a:ext>
                </a:extLst>
              </p:cNvPr>
              <p:cNvPicPr>
                <a:picLocks noGrp="1" noRot="1" noChangeAspect="1" noMove="1" noResize="1" noEditPoints="1" noAdjustHandles="1" noChangeArrowheads="1" noChangeShapeType="1"/>
              </p:cNvPicPr>
              <p:nvPr/>
            </p:nvPicPr>
            <p:blipFill>
              <a:blip r:embed="rId20">
                <a:extLst>
                  <a:ext uri="{28A0092B-C50C-407E-A947-70E740481C1C}">
                    <a14:useLocalDpi xmlns:a14="http://schemas.microsoft.com/office/drawing/2010/main" val="0"/>
                  </a:ext>
                </a:extLst>
              </a:blip>
              <a:stretch>
                <a:fillRect/>
              </a:stretch>
            </p:blipFill>
            <p:spPr>
              <a:xfrm>
                <a:off x="625734" y="4243270"/>
                <a:ext cx="2384288" cy="2184473"/>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79" name="Folienzoom 78">
                <a:extLst>
                  <a:ext uri="{FF2B5EF4-FFF2-40B4-BE49-F238E27FC236}">
                    <a16:creationId xmlns:a16="http://schemas.microsoft.com/office/drawing/2014/main" id="{47DAB0A1-CC30-4F7E-AF4D-787D4F88A3B9}"/>
                  </a:ext>
                </a:extLst>
              </p:cNvPr>
              <p:cNvGraphicFramePr>
                <a:graphicFrameLocks noChangeAspect="1"/>
              </p:cNvGraphicFramePr>
              <p:nvPr>
                <p:extLst>
                  <p:ext uri="{D42A27DB-BD31-4B8C-83A1-F6EECF244321}">
                    <p14:modId xmlns:p14="http://schemas.microsoft.com/office/powerpoint/2010/main" val="3440418077"/>
                  </p:ext>
                </p:extLst>
              </p:nvPr>
            </p:nvGraphicFramePr>
            <p:xfrm>
              <a:off x="3453234" y="4257327"/>
              <a:ext cx="2311874" cy="2083285"/>
            </p:xfrm>
            <a:graphic>
              <a:graphicData uri="http://schemas.microsoft.com/office/powerpoint/2016/slidezoom">
                <pslz:sldZm>
                  <pslz:sldZmObj sldId="382" cId="104602814">
                    <pslz:zmPr id="{3C30091F-70B5-4B07-82A6-1354F064199E}" imageType="cover" transitionDur="1000">
                      <p166:blipFill xmlns:p166="http://schemas.microsoft.com/office/powerpoint/2016/6/main">
                        <a:blip r:embed="rId19">
                          <a:extLst>
                            <a:ext uri="{28A0092B-C50C-407E-A947-70E740481C1C}">
                              <a14:useLocalDpi xmlns:a14="http://schemas.microsoft.com/office/drawing/2010/main" val="0"/>
                            </a:ext>
                          </a:extLst>
                        </a:blip>
                        <a:stretch>
                          <a:fillRect/>
                        </a:stretch>
                      </p166:blipFill>
                      <p166:spPr xmlns:p166="http://schemas.microsoft.com/office/powerpoint/2016/6/main">
                        <a:xfrm>
                          <a:off x="0" y="0"/>
                          <a:ext cx="2311874" cy="2083285"/>
                        </a:xfrm>
                        <a:prstGeom prst="rect">
                          <a:avLst/>
                        </a:prstGeom>
                        <a:ln w="3175">
                          <a:solidFill>
                            <a:prstClr val="ltGray"/>
                          </a:solidFill>
                        </a:ln>
                      </p166:spPr>
                    </pslz:zmPr>
                  </pslz:sldZmObj>
                </pslz:sldZm>
              </a:graphicData>
            </a:graphic>
          </p:graphicFrame>
        </mc:Choice>
        <mc:Fallback xmlns="">
          <p:pic>
            <p:nvPicPr>
              <p:cNvPr id="79" name="Folienzoom 78">
                <a:hlinkClick r:id="rId26" action="ppaction://hlinksldjump"/>
                <a:extLst>
                  <a:ext uri="{FF2B5EF4-FFF2-40B4-BE49-F238E27FC236}">
                    <a16:creationId xmlns:a16="http://schemas.microsoft.com/office/drawing/2014/main" id="{47DAB0A1-CC30-4F7E-AF4D-787D4F88A3B9}"/>
                  </a:ext>
                </a:extLst>
              </p:cNvPr>
              <p:cNvPicPr>
                <a:picLocks noGrp="1" noRot="1" noChangeAspect="1" noMove="1" noResize="1" noEditPoints="1" noAdjustHandles="1" noChangeArrowheads="1" noChangeShapeType="1"/>
              </p:cNvPicPr>
              <p:nvPr/>
            </p:nvPicPr>
            <p:blipFill>
              <a:blip r:embed="rId20">
                <a:extLst>
                  <a:ext uri="{28A0092B-C50C-407E-A947-70E740481C1C}">
                    <a14:useLocalDpi xmlns:a14="http://schemas.microsoft.com/office/drawing/2010/main" val="0"/>
                  </a:ext>
                </a:extLst>
              </a:blip>
              <a:stretch>
                <a:fillRect/>
              </a:stretch>
            </p:blipFill>
            <p:spPr>
              <a:xfrm>
                <a:off x="3453234" y="4257327"/>
                <a:ext cx="2311874" cy="2083285"/>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81" name="Folienzoom 80">
                <a:extLst>
                  <a:ext uri="{FF2B5EF4-FFF2-40B4-BE49-F238E27FC236}">
                    <a16:creationId xmlns:a16="http://schemas.microsoft.com/office/drawing/2014/main" id="{DA32AE3B-329C-4823-8C91-2E9C2E13DC7C}"/>
                  </a:ext>
                </a:extLst>
              </p:cNvPr>
              <p:cNvGraphicFramePr>
                <a:graphicFrameLocks noChangeAspect="1"/>
              </p:cNvGraphicFramePr>
              <p:nvPr>
                <p:extLst>
                  <p:ext uri="{D42A27DB-BD31-4B8C-83A1-F6EECF244321}">
                    <p14:modId xmlns:p14="http://schemas.microsoft.com/office/powerpoint/2010/main" val="2371214473"/>
                  </p:ext>
                </p:extLst>
              </p:nvPr>
            </p:nvGraphicFramePr>
            <p:xfrm>
              <a:off x="6215039" y="4299959"/>
              <a:ext cx="2361255" cy="2127783"/>
            </p:xfrm>
            <a:graphic>
              <a:graphicData uri="http://schemas.microsoft.com/office/powerpoint/2016/slidezoom">
                <pslz:sldZm>
                  <pslz:sldZmObj sldId="383" cId="3429493892">
                    <pslz:zmPr id="{B3028F27-5FB6-4C9B-9260-4B906EE80B59}" imageType="cover" transitionDur="1000">
                      <p166:blipFill xmlns:p166="http://schemas.microsoft.com/office/powerpoint/2016/6/main">
                        <a:blip r:embed="rId19">
                          <a:extLst>
                            <a:ext uri="{28A0092B-C50C-407E-A947-70E740481C1C}">
                              <a14:useLocalDpi xmlns:a14="http://schemas.microsoft.com/office/drawing/2010/main" val="0"/>
                            </a:ext>
                          </a:extLst>
                        </a:blip>
                        <a:stretch>
                          <a:fillRect/>
                        </a:stretch>
                      </p166:blipFill>
                      <p166:spPr xmlns:p166="http://schemas.microsoft.com/office/powerpoint/2016/6/main">
                        <a:xfrm>
                          <a:off x="0" y="0"/>
                          <a:ext cx="2361255" cy="2127783"/>
                        </a:xfrm>
                        <a:prstGeom prst="rect">
                          <a:avLst/>
                        </a:prstGeom>
                        <a:ln w="3175">
                          <a:solidFill>
                            <a:prstClr val="ltGray"/>
                          </a:solidFill>
                        </a:ln>
                      </p166:spPr>
                    </pslz:zmPr>
                  </pslz:sldZmObj>
                </pslz:sldZm>
              </a:graphicData>
            </a:graphic>
          </p:graphicFrame>
        </mc:Choice>
        <mc:Fallback xmlns="">
          <p:pic>
            <p:nvPicPr>
              <p:cNvPr id="81" name="Folienzoom 80">
                <a:hlinkClick r:id="rId27" action="ppaction://hlinksldjump"/>
                <a:extLst>
                  <a:ext uri="{FF2B5EF4-FFF2-40B4-BE49-F238E27FC236}">
                    <a16:creationId xmlns:a16="http://schemas.microsoft.com/office/drawing/2014/main" id="{DA32AE3B-329C-4823-8C91-2E9C2E13DC7C}"/>
                  </a:ext>
                </a:extLst>
              </p:cNvPr>
              <p:cNvPicPr>
                <a:picLocks noGrp="1" noRot="1" noChangeAspect="1" noMove="1" noResize="1" noEditPoints="1" noAdjustHandles="1" noChangeArrowheads="1" noChangeShapeType="1"/>
              </p:cNvPicPr>
              <p:nvPr/>
            </p:nvPicPr>
            <p:blipFill>
              <a:blip r:embed="rId20">
                <a:extLst>
                  <a:ext uri="{28A0092B-C50C-407E-A947-70E740481C1C}">
                    <a14:useLocalDpi xmlns:a14="http://schemas.microsoft.com/office/drawing/2010/main" val="0"/>
                  </a:ext>
                </a:extLst>
              </a:blip>
              <a:stretch>
                <a:fillRect/>
              </a:stretch>
            </p:blipFill>
            <p:spPr>
              <a:xfrm>
                <a:off x="6215039" y="4299959"/>
                <a:ext cx="2361255" cy="2127783"/>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83" name="Folienzoom 82">
                <a:extLst>
                  <a:ext uri="{FF2B5EF4-FFF2-40B4-BE49-F238E27FC236}">
                    <a16:creationId xmlns:a16="http://schemas.microsoft.com/office/drawing/2014/main" id="{EC3DE2C0-8D27-4115-AAFC-0365C4FD2B10}"/>
                  </a:ext>
                </a:extLst>
              </p:cNvPr>
              <p:cNvGraphicFramePr>
                <a:graphicFrameLocks noChangeAspect="1"/>
              </p:cNvGraphicFramePr>
              <p:nvPr>
                <p:extLst>
                  <p:ext uri="{D42A27DB-BD31-4B8C-83A1-F6EECF244321}">
                    <p14:modId xmlns:p14="http://schemas.microsoft.com/office/powerpoint/2010/main" val="3527145331"/>
                  </p:ext>
                </p:extLst>
              </p:nvPr>
            </p:nvGraphicFramePr>
            <p:xfrm>
              <a:off x="8997058" y="4192288"/>
              <a:ext cx="2370036" cy="2203635"/>
            </p:xfrm>
            <a:graphic>
              <a:graphicData uri="http://schemas.microsoft.com/office/powerpoint/2016/slidezoom">
                <pslz:sldZm>
                  <pslz:sldZmObj sldId="384" cId="2067280718">
                    <pslz:zmPr id="{C1AFA9D1-6DB9-42A7-B8EA-1E8CF1AA69AB}" imageType="cover" transitionDur="1000">
                      <p166:blipFill xmlns:p166="http://schemas.microsoft.com/office/powerpoint/2016/6/main">
                        <a:blip r:embed="rId19">
                          <a:extLst>
                            <a:ext uri="{28A0092B-C50C-407E-A947-70E740481C1C}">
                              <a14:useLocalDpi xmlns:a14="http://schemas.microsoft.com/office/drawing/2010/main" val="0"/>
                            </a:ext>
                          </a:extLst>
                        </a:blip>
                        <a:stretch>
                          <a:fillRect/>
                        </a:stretch>
                      </p166:blipFill>
                      <p166:spPr xmlns:p166="http://schemas.microsoft.com/office/powerpoint/2016/6/main">
                        <a:xfrm>
                          <a:off x="0" y="0"/>
                          <a:ext cx="2370036" cy="2203635"/>
                        </a:xfrm>
                        <a:prstGeom prst="rect">
                          <a:avLst/>
                        </a:prstGeom>
                        <a:ln w="3175">
                          <a:solidFill>
                            <a:prstClr val="ltGray"/>
                          </a:solidFill>
                        </a:ln>
                      </p166:spPr>
                    </pslz:zmPr>
                  </pslz:sldZmObj>
                </pslz:sldZm>
              </a:graphicData>
            </a:graphic>
          </p:graphicFrame>
        </mc:Choice>
        <mc:Fallback xmlns="">
          <p:pic>
            <p:nvPicPr>
              <p:cNvPr id="83" name="Folienzoom 82">
                <a:hlinkClick r:id="rId28" action="ppaction://hlinksldjump"/>
                <a:extLst>
                  <a:ext uri="{FF2B5EF4-FFF2-40B4-BE49-F238E27FC236}">
                    <a16:creationId xmlns:a16="http://schemas.microsoft.com/office/drawing/2014/main" id="{EC3DE2C0-8D27-4115-AAFC-0365C4FD2B10}"/>
                  </a:ext>
                </a:extLst>
              </p:cNvPr>
              <p:cNvPicPr>
                <a:picLocks noGrp="1" noRot="1" noChangeAspect="1" noMove="1" noResize="1" noEditPoints="1" noAdjustHandles="1" noChangeArrowheads="1" noChangeShapeType="1"/>
              </p:cNvPicPr>
              <p:nvPr/>
            </p:nvPicPr>
            <p:blipFill>
              <a:blip r:embed="rId20">
                <a:extLst>
                  <a:ext uri="{28A0092B-C50C-407E-A947-70E740481C1C}">
                    <a14:useLocalDpi xmlns:a14="http://schemas.microsoft.com/office/drawing/2010/main" val="0"/>
                  </a:ext>
                </a:extLst>
              </a:blip>
              <a:stretch>
                <a:fillRect/>
              </a:stretch>
            </p:blipFill>
            <p:spPr>
              <a:xfrm>
                <a:off x="8997058" y="4192288"/>
                <a:ext cx="2370036" cy="2203635"/>
              </a:xfrm>
              <a:prstGeom prst="rect">
                <a:avLst/>
              </a:prstGeom>
              <a:ln w="3175">
                <a:solidFill>
                  <a:prstClr val="ltGray"/>
                </a:solidFill>
              </a:ln>
            </p:spPr>
          </p:pic>
        </mc:Fallback>
      </mc:AlternateContent>
    </p:spTree>
    <p:extLst>
      <p:ext uri="{BB962C8B-B14F-4D97-AF65-F5344CB8AC3E}">
        <p14:creationId xmlns:p14="http://schemas.microsoft.com/office/powerpoint/2010/main" val="484127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0F842"/>
        </a:solidFill>
        <a:effectLst/>
      </p:bgPr>
    </p:bg>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12385057-0B19-4F13-AF15-E3EC2372599D}"/>
              </a:ext>
            </a:extLst>
          </p:cNvPr>
          <p:cNvSpPr txBox="1"/>
          <p:nvPr/>
        </p:nvSpPr>
        <p:spPr>
          <a:xfrm>
            <a:off x="5869021" y="1368358"/>
            <a:ext cx="5635557" cy="3385542"/>
          </a:xfrm>
          <a:prstGeom prst="rect">
            <a:avLst/>
          </a:prstGeom>
          <a:noFill/>
        </p:spPr>
        <p:txBody>
          <a:bodyPr wrap="square" rtlCol="0">
            <a:spAutoFit/>
          </a:bodyPr>
          <a:lstStyle/>
          <a:p>
            <a:r>
              <a:rPr lang="de-AT" sz="2800" dirty="0">
                <a:solidFill>
                  <a:srgbClr val="000000"/>
                </a:solidFill>
                <a:effectLst/>
                <a:latin typeface="Chelsea Market Pro" panose="02000000000000000000" pitchFamily="50" charset="0"/>
                <a:ea typeface="Calibri" panose="020F0502020204030204" pitchFamily="34" charset="0"/>
                <a:cs typeface="Cordia New" panose="020B0502040204020203" pitchFamily="34" charset="-34"/>
              </a:rPr>
              <a:t>Das Gerät werde ich während des Unterrichts bzw. in der Schule nur für schulische Zwecke einsetzen und nur dann gebrauchen, wenn es mir die Lehrperson erlaubt. </a:t>
            </a:r>
            <a:endParaRPr lang="de-AT" sz="2800" dirty="0">
              <a:effectLst/>
              <a:latin typeface="Chelsea Market Pro" panose="02000000000000000000" pitchFamily="50" charset="0"/>
              <a:ea typeface="Calibri" panose="020F0502020204030204" pitchFamily="34" charset="0"/>
              <a:cs typeface="Cordia New" panose="020B0502040204020203" pitchFamily="34" charset="-34"/>
            </a:endParaRPr>
          </a:p>
          <a:p>
            <a:endParaRPr lang="de-AT" dirty="0"/>
          </a:p>
        </p:txBody>
      </p:sp>
      <p:pic>
        <p:nvPicPr>
          <p:cNvPr id="14" name="Grafik 13" descr="Arbeiten von zu Hause Schreibtisch mit einfarbiger Füllung">
            <a:extLst>
              <a:ext uri="{FF2B5EF4-FFF2-40B4-BE49-F238E27FC236}">
                <a16:creationId xmlns:a16="http://schemas.microsoft.com/office/drawing/2014/main" id="{A7A906AB-FFC6-4438-8299-9DA5DB7236A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74843" y="581029"/>
            <a:ext cx="2548647" cy="2715684"/>
          </a:xfrm>
          <a:prstGeom prst="rect">
            <a:avLst/>
          </a:prstGeom>
        </p:spPr>
      </p:pic>
      <p:sp>
        <p:nvSpPr>
          <p:cNvPr id="15" name="Textfeld 14">
            <a:extLst>
              <a:ext uri="{FF2B5EF4-FFF2-40B4-BE49-F238E27FC236}">
                <a16:creationId xmlns:a16="http://schemas.microsoft.com/office/drawing/2014/main" id="{B16EEB6C-3B7A-498F-B78D-EF141441C5E1}"/>
              </a:ext>
            </a:extLst>
          </p:cNvPr>
          <p:cNvSpPr txBox="1"/>
          <p:nvPr/>
        </p:nvSpPr>
        <p:spPr>
          <a:xfrm>
            <a:off x="533741" y="3061129"/>
            <a:ext cx="4466276" cy="2246769"/>
          </a:xfrm>
          <a:solidFill>
            <a:srgbClr val="10F842"/>
          </a:solidFill>
          <a:ln>
            <a:solidFill>
              <a:schemeClr val="tx1"/>
            </a:solidFill>
          </a:ln>
          <a:effectLst>
            <a:outerShdw blurRad="50800" dist="114300" dir="8100000" algn="tr" rotWithShape="0">
              <a:prstClr val="black">
                <a:alpha val="40000"/>
              </a:prstClr>
            </a:outerShdw>
          </a:effectLst>
        </p:spPr>
        <p:txBody>
          <a:bodyPr wrap="square" rtlCol="0">
            <a:spAutoFit/>
          </a:bodyPr>
          <a:lstStyle>
            <a:defPPr>
              <a:defRPr lang="de-DE"/>
            </a:defPPr>
            <a:lvl1pPr algn="ctr">
              <a:defRPr sz="2800">
                <a:latin typeface="Chelsea Market Pro" panose="02000000000000000000" pitchFamily="50" charset="0"/>
              </a:defRPr>
            </a:lvl1pPr>
          </a:lstStyle>
          <a:p>
            <a:r>
              <a:rPr lang="de-AT" dirty="0"/>
              <a:t>Ich benutze das Gerät im Unterricht nur, wenn mich meine Lehrkraft dazu auffordert. </a:t>
            </a:r>
          </a:p>
        </p:txBody>
      </p:sp>
    </p:spTree>
    <p:extLst>
      <p:ext uri="{BB962C8B-B14F-4D97-AF65-F5344CB8AC3E}">
        <p14:creationId xmlns:p14="http://schemas.microsoft.com/office/powerpoint/2010/main" val="3720849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BE4699"/>
        </a:solidFill>
        <a:effectLst/>
      </p:bgPr>
    </p:bg>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12385057-0B19-4F13-AF15-E3EC2372599D}"/>
              </a:ext>
            </a:extLst>
          </p:cNvPr>
          <p:cNvSpPr txBox="1"/>
          <p:nvPr/>
        </p:nvSpPr>
        <p:spPr>
          <a:xfrm>
            <a:off x="5879189" y="1439694"/>
            <a:ext cx="5635557" cy="3385542"/>
          </a:xfrm>
          <a:prstGeom prst="rect">
            <a:avLst/>
          </a:prstGeom>
          <a:noFill/>
        </p:spPr>
        <p:txBody>
          <a:bodyPr wrap="square" rtlCol="0">
            <a:spAutoFit/>
          </a:bodyPr>
          <a:lstStyle/>
          <a:p>
            <a:r>
              <a:rPr lang="de-AT" sz="2800" dirty="0">
                <a:solidFill>
                  <a:srgbClr val="000000"/>
                </a:solidFill>
                <a:effectLst/>
                <a:latin typeface="Chelsea Market Pro" panose="02000000000000000000" pitchFamily="50" charset="0"/>
                <a:ea typeface="Calibri" panose="020F0502020204030204" pitchFamily="34" charset="0"/>
                <a:cs typeface="Cordia New" panose="020B0502040204020203" pitchFamily="34" charset="-34"/>
              </a:rPr>
              <a:t>Damit mir das Gerät nicht aus der Hand fällt und kaputt wird, arbeite ich damit nur, wenn ich auf meinem Platz sitze. Ich achte auch auf einen sicheren Standplatz des Geräts. </a:t>
            </a:r>
            <a:endParaRPr lang="de-AT" sz="2800" dirty="0">
              <a:effectLst/>
              <a:latin typeface="Chelsea Market Pro" panose="02000000000000000000" pitchFamily="50" charset="0"/>
              <a:ea typeface="Calibri" panose="020F0502020204030204" pitchFamily="34" charset="0"/>
              <a:cs typeface="Cordia New" panose="020B0502040204020203" pitchFamily="34" charset="-34"/>
            </a:endParaRPr>
          </a:p>
          <a:p>
            <a:endParaRPr lang="de-AT" dirty="0"/>
          </a:p>
        </p:txBody>
      </p:sp>
      <p:pic>
        <p:nvPicPr>
          <p:cNvPr id="5" name="Grafik 4" descr="Regisseurstuhl mit einfarbiger Füllung">
            <a:extLst>
              <a:ext uri="{FF2B5EF4-FFF2-40B4-BE49-F238E27FC236}">
                <a16:creationId xmlns:a16="http://schemas.microsoft.com/office/drawing/2014/main" id="{6828CE6F-6594-4026-B1AD-D107B24681E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478606" y="663262"/>
            <a:ext cx="3059094" cy="3268514"/>
          </a:xfrm>
          <a:prstGeom prst="rect">
            <a:avLst/>
          </a:prstGeom>
        </p:spPr>
      </p:pic>
      <p:sp>
        <p:nvSpPr>
          <p:cNvPr id="6" name="Textfeld 5">
            <a:extLst>
              <a:ext uri="{FF2B5EF4-FFF2-40B4-BE49-F238E27FC236}">
                <a16:creationId xmlns:a16="http://schemas.microsoft.com/office/drawing/2014/main" id="{B12BDA2D-9D51-45C6-AB59-CD416DE20553}"/>
              </a:ext>
            </a:extLst>
          </p:cNvPr>
          <p:cNvSpPr txBox="1"/>
          <p:nvPr/>
        </p:nvSpPr>
        <p:spPr>
          <a:xfrm>
            <a:off x="732818" y="3931776"/>
            <a:ext cx="4379251" cy="1569660"/>
          </a:xfrm>
          <a:solidFill>
            <a:srgbClr val="BE4699"/>
          </a:solidFill>
          <a:ln>
            <a:solidFill>
              <a:schemeClr val="tx1"/>
            </a:solidFill>
          </a:ln>
          <a:effectLst>
            <a:outerShdw blurRad="50800" dist="114300" dir="8100000" algn="tr" rotWithShape="0">
              <a:prstClr val="black">
                <a:alpha val="40000"/>
              </a:prstClr>
            </a:outerShdw>
          </a:effectLst>
        </p:spPr>
        <p:txBody>
          <a:bodyPr wrap="square" rtlCol="0">
            <a:spAutoFit/>
          </a:bodyPr>
          <a:lstStyle>
            <a:defPPr>
              <a:defRPr lang="de-DE"/>
            </a:defPPr>
            <a:lvl1pPr algn="ctr">
              <a:defRPr sz="2800">
                <a:latin typeface="Chelsea Market Pro" panose="02000000000000000000" pitchFamily="50" charset="0"/>
              </a:defRPr>
            </a:lvl1pPr>
          </a:lstStyle>
          <a:p>
            <a:r>
              <a:rPr lang="de-AT" dirty="0"/>
              <a:t>Ich arbeite erst mit dem Gerät, wenn ich sitze!</a:t>
            </a:r>
          </a:p>
          <a:p>
            <a:endParaRPr lang="de-AT" dirty="0"/>
          </a:p>
        </p:txBody>
      </p:sp>
    </p:spTree>
    <p:extLst>
      <p:ext uri="{BB962C8B-B14F-4D97-AF65-F5344CB8AC3E}">
        <p14:creationId xmlns:p14="http://schemas.microsoft.com/office/powerpoint/2010/main" val="1835846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12385057-0B19-4F13-AF15-E3EC2372599D}"/>
              </a:ext>
            </a:extLst>
          </p:cNvPr>
          <p:cNvSpPr txBox="1"/>
          <p:nvPr/>
        </p:nvSpPr>
        <p:spPr>
          <a:xfrm>
            <a:off x="5869021" y="1368358"/>
            <a:ext cx="5635557" cy="3816429"/>
          </a:xfrm>
          <a:prstGeom prst="rect">
            <a:avLst/>
          </a:prstGeom>
          <a:noFill/>
        </p:spPr>
        <p:txBody>
          <a:bodyPr wrap="square" rtlCol="0">
            <a:spAutoFit/>
          </a:bodyPr>
          <a:lstStyle/>
          <a:p>
            <a:r>
              <a:rPr lang="de-AT" sz="2800" dirty="0">
                <a:solidFill>
                  <a:srgbClr val="000000"/>
                </a:solidFill>
                <a:latin typeface="Chelsea Market Pro" panose="02000000000000000000" pitchFamily="50" charset="0"/>
                <a:ea typeface="Calibri" panose="020F0502020204030204" pitchFamily="34" charset="0"/>
                <a:cs typeface="Cordia New" panose="020B0502040204020203" pitchFamily="34" charset="-34"/>
              </a:rPr>
              <a:t>Um das Gerät im Unterricht unkompliziert nutzen zu können, müssen die Grundeinstellungen des Geräts beibehalten werden. Ändere nichts in den Systemeinstellungen und Geräte andere sind tabu!</a:t>
            </a:r>
            <a:endParaRPr lang="de-AT" sz="2800" dirty="0">
              <a:effectLst/>
              <a:latin typeface="Chelsea Market Pro" panose="02000000000000000000" pitchFamily="50" charset="0"/>
              <a:ea typeface="Calibri" panose="020F0502020204030204" pitchFamily="34" charset="0"/>
              <a:cs typeface="Cordia New" panose="020B0502040204020203" pitchFamily="34" charset="-34"/>
            </a:endParaRPr>
          </a:p>
          <a:p>
            <a:endParaRPr lang="de-AT" dirty="0"/>
          </a:p>
        </p:txBody>
      </p:sp>
      <p:pic>
        <p:nvPicPr>
          <p:cNvPr id="5" name="Grafik 4" descr="Marke Kreuz mit einfarbiger Füllung">
            <a:extLst>
              <a:ext uri="{FF2B5EF4-FFF2-40B4-BE49-F238E27FC236}">
                <a16:creationId xmlns:a16="http://schemas.microsoft.com/office/drawing/2014/main" id="{D70C5007-8D80-407D-B608-653CC9F5B19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972909" y="991859"/>
            <a:ext cx="1934107" cy="2069112"/>
          </a:xfrm>
          <a:prstGeom prst="rect">
            <a:avLst/>
          </a:prstGeom>
        </p:spPr>
      </p:pic>
      <p:sp>
        <p:nvSpPr>
          <p:cNvPr id="6" name="Textfeld 5">
            <a:extLst>
              <a:ext uri="{FF2B5EF4-FFF2-40B4-BE49-F238E27FC236}">
                <a16:creationId xmlns:a16="http://schemas.microsoft.com/office/drawing/2014/main" id="{722AE31D-776B-4DD3-B1F0-92B2C0383E09}"/>
              </a:ext>
            </a:extLst>
          </p:cNvPr>
          <p:cNvSpPr txBox="1"/>
          <p:nvPr/>
        </p:nvSpPr>
        <p:spPr>
          <a:xfrm>
            <a:off x="804154" y="3534102"/>
            <a:ext cx="4526603" cy="1815882"/>
          </a:xfrm>
          <a:solidFill>
            <a:srgbClr val="FF0000"/>
          </a:solidFill>
          <a:ln>
            <a:solidFill>
              <a:schemeClr val="tx1"/>
            </a:solidFill>
          </a:ln>
          <a:effectLst>
            <a:outerShdw blurRad="50800" dist="114300" dir="8100000" algn="tr" rotWithShape="0">
              <a:prstClr val="black">
                <a:alpha val="40000"/>
              </a:prstClr>
            </a:outerShdw>
          </a:effectLst>
        </p:spPr>
        <p:txBody>
          <a:bodyPr wrap="square" rtlCol="0">
            <a:spAutoFit/>
          </a:bodyPr>
          <a:lstStyle>
            <a:defPPr>
              <a:defRPr lang="de-DE"/>
            </a:defPPr>
            <a:lvl1pPr algn="ctr">
              <a:defRPr sz="2800">
                <a:latin typeface="Chelsea Market Pro" panose="02000000000000000000" pitchFamily="50" charset="0"/>
              </a:defRPr>
            </a:lvl1pPr>
          </a:lstStyle>
          <a:p>
            <a:r>
              <a:rPr lang="de-AT" dirty="0"/>
              <a:t>Ich lösche, installiere oder ändere nichts auf meinem Gerät oder dem Gerät anderer.</a:t>
            </a:r>
          </a:p>
        </p:txBody>
      </p:sp>
    </p:spTree>
    <p:extLst>
      <p:ext uri="{BB962C8B-B14F-4D97-AF65-F5344CB8AC3E}">
        <p14:creationId xmlns:p14="http://schemas.microsoft.com/office/powerpoint/2010/main" val="423489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D4D4F"/>
        </a:solidFill>
        <a:effectLst/>
      </p:bgPr>
    </p:bg>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12385057-0B19-4F13-AF15-E3EC2372599D}"/>
              </a:ext>
            </a:extLst>
          </p:cNvPr>
          <p:cNvSpPr txBox="1"/>
          <p:nvPr/>
        </p:nvSpPr>
        <p:spPr>
          <a:xfrm>
            <a:off x="5869021" y="1368358"/>
            <a:ext cx="5635557" cy="3816429"/>
          </a:xfrm>
          <a:prstGeom prst="rect">
            <a:avLst/>
          </a:prstGeom>
          <a:noFill/>
        </p:spPr>
        <p:txBody>
          <a:bodyPr wrap="square" rtlCol="0">
            <a:spAutoFit/>
          </a:bodyPr>
          <a:lstStyle/>
          <a:p>
            <a:r>
              <a:rPr lang="de-AT" sz="2800" dirty="0">
                <a:solidFill>
                  <a:srgbClr val="000000"/>
                </a:solidFill>
                <a:effectLst/>
                <a:latin typeface="Chelsea Market Pro" panose="02000000000000000000" pitchFamily="50" charset="0"/>
                <a:ea typeface="Calibri" panose="020F0502020204030204" pitchFamily="34" charset="0"/>
                <a:cs typeface="Cordia New" panose="020B0502040204020203" pitchFamily="34" charset="-34"/>
              </a:rPr>
              <a:t>Nur mit einem aufgeladenen Gerät können wir in der Schule auch arbeiten. Achte daher immer darauf, dass du dein Gerät am Vorabend zu Hause ansteckst, damit du es mit vollem Akku in die Schule bringst.</a:t>
            </a:r>
            <a:endParaRPr lang="de-AT" sz="2800" dirty="0">
              <a:effectLst/>
              <a:latin typeface="Chelsea Market Pro" panose="02000000000000000000" pitchFamily="50" charset="0"/>
              <a:ea typeface="Calibri" panose="020F0502020204030204" pitchFamily="34" charset="0"/>
              <a:cs typeface="Cordia New" panose="020B0502040204020203" pitchFamily="34" charset="-34"/>
            </a:endParaRPr>
          </a:p>
          <a:p>
            <a:endParaRPr lang="de-AT" dirty="0"/>
          </a:p>
        </p:txBody>
      </p:sp>
      <p:pic>
        <p:nvPicPr>
          <p:cNvPr id="5" name="Grafik 4" descr="Voller Akku mit einfarbiger Füllung">
            <a:extLst>
              <a:ext uri="{FF2B5EF4-FFF2-40B4-BE49-F238E27FC236}">
                <a16:creationId xmlns:a16="http://schemas.microsoft.com/office/drawing/2014/main" id="{B7D1D2DE-3418-45C2-83F3-7C8529A1B90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796045" y="447040"/>
            <a:ext cx="2529522" cy="2695305"/>
          </a:xfrm>
          <a:prstGeom prst="rect">
            <a:avLst/>
          </a:prstGeom>
        </p:spPr>
      </p:pic>
      <p:sp>
        <p:nvSpPr>
          <p:cNvPr id="6" name="Textfeld 5">
            <a:extLst>
              <a:ext uri="{FF2B5EF4-FFF2-40B4-BE49-F238E27FC236}">
                <a16:creationId xmlns:a16="http://schemas.microsoft.com/office/drawing/2014/main" id="{0FFDA2EC-3A78-42F0-8532-6E9B44330DAF}"/>
              </a:ext>
            </a:extLst>
          </p:cNvPr>
          <p:cNvSpPr txBox="1"/>
          <p:nvPr/>
        </p:nvSpPr>
        <p:spPr>
          <a:xfrm>
            <a:off x="687422" y="3084916"/>
            <a:ext cx="4358856" cy="1384995"/>
          </a:xfrm>
          <a:solidFill>
            <a:srgbClr val="4D4D4F"/>
          </a:solidFill>
          <a:ln>
            <a:solidFill>
              <a:schemeClr val="tx1"/>
            </a:solidFill>
          </a:ln>
          <a:effectLst>
            <a:outerShdw blurRad="50800" dist="114300" dir="8100000" algn="tr" rotWithShape="0">
              <a:prstClr val="black">
                <a:alpha val="40000"/>
              </a:prstClr>
            </a:outerShdw>
          </a:effectLst>
        </p:spPr>
        <p:txBody>
          <a:bodyPr wrap="square" rtlCol="0">
            <a:spAutoFit/>
          </a:bodyPr>
          <a:lstStyle>
            <a:defPPr>
              <a:defRPr lang="de-DE"/>
            </a:defPPr>
            <a:lvl1pPr algn="ctr">
              <a:defRPr sz="2800">
                <a:latin typeface="Chelsea Market Pro" panose="02000000000000000000" pitchFamily="50" charset="0"/>
              </a:defRPr>
            </a:lvl1pPr>
          </a:lstStyle>
          <a:p>
            <a:r>
              <a:rPr lang="de-AT" dirty="0"/>
              <a:t>Ich achte darauf, dass mein Gerät immer aufgeladen ist.</a:t>
            </a:r>
          </a:p>
        </p:txBody>
      </p:sp>
    </p:spTree>
    <p:extLst>
      <p:ext uri="{BB962C8B-B14F-4D97-AF65-F5344CB8AC3E}">
        <p14:creationId xmlns:p14="http://schemas.microsoft.com/office/powerpoint/2010/main" val="1070659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12385057-0B19-4F13-AF15-E3EC2372599D}"/>
              </a:ext>
            </a:extLst>
          </p:cNvPr>
          <p:cNvSpPr txBox="1"/>
          <p:nvPr/>
        </p:nvSpPr>
        <p:spPr>
          <a:xfrm>
            <a:off x="5869021" y="1368358"/>
            <a:ext cx="5635557" cy="3385542"/>
          </a:xfrm>
          <a:prstGeom prst="rect">
            <a:avLst/>
          </a:prstGeom>
          <a:noFill/>
        </p:spPr>
        <p:txBody>
          <a:bodyPr wrap="square" rtlCol="0">
            <a:spAutoFit/>
          </a:bodyPr>
          <a:lstStyle/>
          <a:p>
            <a:r>
              <a:rPr lang="de-AT" sz="2800" dirty="0">
                <a:solidFill>
                  <a:srgbClr val="000000"/>
                </a:solidFill>
                <a:effectLst/>
                <a:latin typeface="Chelsea Market Pro" panose="02000000000000000000" pitchFamily="50" charset="0"/>
                <a:ea typeface="Calibri" panose="020F0502020204030204" pitchFamily="34" charset="0"/>
                <a:cs typeface="Cordia New" panose="020B0502040204020203" pitchFamily="34" charset="-34"/>
              </a:rPr>
              <a:t>Dein Gerät darf dir auf keinen Fall hinunter fallen. Halte es daher immer in beiden Händen. Laufe auf keinem Fall mit dem Gerät in den Händen. Du bist für dein Gerät selber verantwortlich.</a:t>
            </a:r>
            <a:endParaRPr lang="de-AT" sz="2800" dirty="0">
              <a:effectLst/>
              <a:latin typeface="Chelsea Market Pro" panose="02000000000000000000" pitchFamily="50" charset="0"/>
              <a:ea typeface="Calibri" panose="020F0502020204030204" pitchFamily="34" charset="0"/>
              <a:cs typeface="Cordia New" panose="020B0502040204020203" pitchFamily="34" charset="-34"/>
            </a:endParaRPr>
          </a:p>
          <a:p>
            <a:endParaRPr lang="de-AT" dirty="0"/>
          </a:p>
        </p:txBody>
      </p:sp>
      <p:pic>
        <p:nvPicPr>
          <p:cNvPr id="7" name="Grafik 6" descr="Zeichensprache mit einfarbiger Füllung">
            <a:extLst>
              <a:ext uri="{FF2B5EF4-FFF2-40B4-BE49-F238E27FC236}">
                <a16:creationId xmlns:a16="http://schemas.microsoft.com/office/drawing/2014/main" id="{53092B04-380F-4E3C-BC92-824400CB7B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304052" y="389107"/>
            <a:ext cx="2650182" cy="2835167"/>
          </a:xfrm>
          <a:prstGeom prst="rect">
            <a:avLst/>
          </a:prstGeom>
        </p:spPr>
      </p:pic>
      <p:sp>
        <p:nvSpPr>
          <p:cNvPr id="9" name="Textfeld 8">
            <a:extLst>
              <a:ext uri="{FF2B5EF4-FFF2-40B4-BE49-F238E27FC236}">
                <a16:creationId xmlns:a16="http://schemas.microsoft.com/office/drawing/2014/main" id="{736BC7FB-6582-4556-AA1A-77A9BA73B366}"/>
              </a:ext>
            </a:extLst>
          </p:cNvPr>
          <p:cNvSpPr txBox="1"/>
          <p:nvPr/>
        </p:nvSpPr>
        <p:spPr>
          <a:xfrm>
            <a:off x="597150" y="3547489"/>
            <a:ext cx="4830883" cy="1384995"/>
          </a:xfrm>
          <a:solidFill>
            <a:srgbClr val="00B0F0"/>
          </a:solidFill>
          <a:ln>
            <a:solidFill>
              <a:schemeClr val="tx1"/>
            </a:solidFill>
          </a:ln>
          <a:effectLst>
            <a:outerShdw blurRad="50800" dist="114300" dir="8100000" algn="tr" rotWithShape="0">
              <a:prstClr val="black">
                <a:alpha val="40000"/>
              </a:prstClr>
            </a:outerShdw>
          </a:effectLst>
        </p:spPr>
        <p:txBody>
          <a:bodyPr wrap="square" rtlCol="0">
            <a:spAutoFit/>
          </a:bodyPr>
          <a:lstStyle>
            <a:defPPr>
              <a:defRPr lang="de-DE"/>
            </a:defPPr>
            <a:lvl1pPr algn="ctr">
              <a:defRPr sz="2800">
                <a:latin typeface="Chelsea Market Pro" panose="02000000000000000000" pitchFamily="50" charset="0"/>
              </a:defRPr>
            </a:lvl1pPr>
          </a:lstStyle>
          <a:p>
            <a:r>
              <a:rPr lang="de-AT" dirty="0"/>
              <a:t>Ich halte und trage mein Gerät immer in beiden Händen.</a:t>
            </a:r>
          </a:p>
        </p:txBody>
      </p:sp>
    </p:spTree>
    <p:extLst>
      <p:ext uri="{BB962C8B-B14F-4D97-AF65-F5344CB8AC3E}">
        <p14:creationId xmlns:p14="http://schemas.microsoft.com/office/powerpoint/2010/main" val="2893319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12385057-0B19-4F13-AF15-E3EC2372599D}"/>
              </a:ext>
            </a:extLst>
          </p:cNvPr>
          <p:cNvSpPr txBox="1"/>
          <p:nvPr/>
        </p:nvSpPr>
        <p:spPr>
          <a:xfrm>
            <a:off x="5869021" y="1368358"/>
            <a:ext cx="5635557" cy="4247317"/>
          </a:xfrm>
          <a:prstGeom prst="rect">
            <a:avLst/>
          </a:prstGeom>
          <a:noFill/>
        </p:spPr>
        <p:txBody>
          <a:bodyPr wrap="square" rtlCol="0">
            <a:spAutoFit/>
          </a:bodyPr>
          <a:lstStyle/>
          <a:p>
            <a:r>
              <a:rPr lang="de-AT" sz="2800" dirty="0">
                <a:solidFill>
                  <a:srgbClr val="000000"/>
                </a:solidFill>
                <a:effectLst/>
                <a:latin typeface="Chelsea Market Pro" panose="02000000000000000000" pitchFamily="50" charset="0"/>
                <a:ea typeface="Calibri" panose="020F0502020204030204" pitchFamily="34" charset="0"/>
                <a:cs typeface="Cordia New" panose="020B0502040204020203" pitchFamily="34" charset="-34"/>
              </a:rPr>
              <a:t>Damit deinem Gerät auch in der Pause nichts passieren kann, verstaue es in der Schutztasche in deiner Schultasche. Lass es auch nicht in anderen Räumen liegen und nimm es auf keinen Fall in den Pausenhof mit.</a:t>
            </a:r>
            <a:endParaRPr lang="de-AT" sz="2800" dirty="0">
              <a:effectLst/>
              <a:latin typeface="Chelsea Market Pro" panose="02000000000000000000" pitchFamily="50" charset="0"/>
              <a:ea typeface="Calibri" panose="020F0502020204030204" pitchFamily="34" charset="0"/>
              <a:cs typeface="Cordia New" panose="020B0502040204020203" pitchFamily="34" charset="-34"/>
            </a:endParaRPr>
          </a:p>
          <a:p>
            <a:endParaRPr lang="de-AT" dirty="0"/>
          </a:p>
        </p:txBody>
      </p:sp>
      <p:pic>
        <p:nvPicPr>
          <p:cNvPr id="5" name="Grafik 4" descr="Aktenkoffer mit einfarbiger Füllung">
            <a:extLst>
              <a:ext uri="{FF2B5EF4-FFF2-40B4-BE49-F238E27FC236}">
                <a16:creationId xmlns:a16="http://schemas.microsoft.com/office/drawing/2014/main" id="{49FD1481-9115-46AB-96FA-83AEFB5923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444177" y="675976"/>
            <a:ext cx="2522109" cy="2689794"/>
          </a:xfrm>
          <a:prstGeom prst="rect">
            <a:avLst/>
          </a:prstGeom>
        </p:spPr>
      </p:pic>
      <p:sp>
        <p:nvSpPr>
          <p:cNvPr id="6" name="Textfeld 5">
            <a:extLst>
              <a:ext uri="{FF2B5EF4-FFF2-40B4-BE49-F238E27FC236}">
                <a16:creationId xmlns:a16="http://schemas.microsoft.com/office/drawing/2014/main" id="{7A4A1EE6-7D42-4C09-B86F-EDF3C82CAD15}"/>
              </a:ext>
            </a:extLst>
          </p:cNvPr>
          <p:cNvSpPr txBox="1"/>
          <p:nvPr/>
        </p:nvSpPr>
        <p:spPr>
          <a:xfrm>
            <a:off x="687422" y="3806758"/>
            <a:ext cx="4727641" cy="1384995"/>
          </a:xfrm>
          <a:solidFill>
            <a:srgbClr val="FFFF00"/>
          </a:solidFill>
          <a:ln>
            <a:solidFill>
              <a:schemeClr val="tx1"/>
            </a:solidFill>
          </a:ln>
          <a:effectLst>
            <a:outerShdw blurRad="50800" dist="114300" dir="8100000" algn="tr" rotWithShape="0">
              <a:prstClr val="black">
                <a:alpha val="40000"/>
              </a:prstClr>
            </a:outerShdw>
          </a:effectLst>
        </p:spPr>
        <p:txBody>
          <a:bodyPr wrap="square" rtlCol="0">
            <a:spAutoFit/>
          </a:bodyPr>
          <a:lstStyle>
            <a:defPPr>
              <a:defRPr lang="de-DE"/>
            </a:defPPr>
            <a:lvl1pPr algn="ctr">
              <a:defRPr sz="2800">
                <a:latin typeface="Chelsea Market Pro" panose="02000000000000000000" pitchFamily="50" charset="0"/>
              </a:defRPr>
            </a:lvl1pPr>
          </a:lstStyle>
          <a:p>
            <a:r>
              <a:rPr lang="de-AT" dirty="0"/>
              <a:t>In der Pause verstaue ich das Gerät in der Schultasche.</a:t>
            </a:r>
          </a:p>
        </p:txBody>
      </p:sp>
    </p:spTree>
    <p:extLst>
      <p:ext uri="{BB962C8B-B14F-4D97-AF65-F5344CB8AC3E}">
        <p14:creationId xmlns:p14="http://schemas.microsoft.com/office/powerpoint/2010/main" val="104602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12385057-0B19-4F13-AF15-E3EC2372599D}"/>
              </a:ext>
            </a:extLst>
          </p:cNvPr>
          <p:cNvSpPr txBox="1"/>
          <p:nvPr/>
        </p:nvSpPr>
        <p:spPr>
          <a:xfrm>
            <a:off x="5933872" y="1486147"/>
            <a:ext cx="5635557" cy="2954655"/>
          </a:xfrm>
          <a:prstGeom prst="rect">
            <a:avLst/>
          </a:prstGeom>
          <a:noFill/>
        </p:spPr>
        <p:txBody>
          <a:bodyPr wrap="square" rtlCol="0">
            <a:spAutoFit/>
          </a:bodyPr>
          <a:lstStyle/>
          <a:p>
            <a:r>
              <a:rPr lang="de-AT" sz="2800" dirty="0">
                <a:solidFill>
                  <a:srgbClr val="000000"/>
                </a:solidFill>
                <a:effectLst/>
                <a:latin typeface="Chelsea Market Pro" panose="02000000000000000000" pitchFamily="50" charset="0"/>
                <a:ea typeface="Calibri" panose="020F0502020204030204" pitchFamily="34" charset="0"/>
                <a:cs typeface="Cordia New" panose="020B0502040204020203" pitchFamily="34" charset="-34"/>
              </a:rPr>
              <a:t>Flüssigkeiten und Brösel sind einer der größten Feinde des Geräts. Getränke und Speisen haben daher nichts in nächster Umgebung des Geräts verloren. </a:t>
            </a:r>
            <a:endParaRPr lang="de-AT" sz="2800" dirty="0">
              <a:effectLst/>
              <a:latin typeface="Chelsea Market Pro" panose="02000000000000000000" pitchFamily="50" charset="0"/>
              <a:ea typeface="Calibri" panose="020F0502020204030204" pitchFamily="34" charset="0"/>
              <a:cs typeface="Cordia New" panose="020B0502040204020203" pitchFamily="34" charset="-34"/>
            </a:endParaRPr>
          </a:p>
          <a:p>
            <a:endParaRPr lang="de-AT" dirty="0"/>
          </a:p>
        </p:txBody>
      </p:sp>
      <p:pic>
        <p:nvPicPr>
          <p:cNvPr id="7" name="Grafik 6" descr="Burger und Getränk mit einfarbiger Füllung">
            <a:extLst>
              <a:ext uri="{FF2B5EF4-FFF2-40B4-BE49-F238E27FC236}">
                <a16:creationId xmlns:a16="http://schemas.microsoft.com/office/drawing/2014/main" id="{67A07B16-A862-4661-86E1-5491168E17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289123" y="497721"/>
            <a:ext cx="2465754" cy="2465754"/>
          </a:xfrm>
          <a:prstGeom prst="rect">
            <a:avLst/>
          </a:prstGeom>
        </p:spPr>
      </p:pic>
      <p:sp>
        <p:nvSpPr>
          <p:cNvPr id="9" name="Textfeld 8">
            <a:extLst>
              <a:ext uri="{FF2B5EF4-FFF2-40B4-BE49-F238E27FC236}">
                <a16:creationId xmlns:a16="http://schemas.microsoft.com/office/drawing/2014/main" id="{CE8E9DE9-EB65-4681-B339-5463445F83D8}"/>
              </a:ext>
            </a:extLst>
          </p:cNvPr>
          <p:cNvSpPr txBox="1"/>
          <p:nvPr/>
        </p:nvSpPr>
        <p:spPr>
          <a:xfrm>
            <a:off x="372676" y="3202028"/>
            <a:ext cx="4750558" cy="1384995"/>
          </a:xfrm>
          <a:solidFill>
            <a:srgbClr val="FFC000"/>
          </a:solidFill>
          <a:ln>
            <a:solidFill>
              <a:schemeClr val="tx1"/>
            </a:solidFill>
          </a:ln>
          <a:effectLst>
            <a:outerShdw blurRad="50800" dist="114300" dir="8100000" algn="tr" rotWithShape="0">
              <a:prstClr val="black">
                <a:alpha val="40000"/>
              </a:prstClr>
            </a:outerShdw>
          </a:effectLst>
        </p:spPr>
        <p:txBody>
          <a:bodyPr wrap="square" rtlCol="0">
            <a:spAutoFit/>
          </a:bodyPr>
          <a:lstStyle>
            <a:defPPr>
              <a:defRPr lang="de-DE"/>
            </a:defPPr>
            <a:lvl1pPr algn="ctr">
              <a:defRPr sz="2800">
                <a:latin typeface="Chelsea Market Pro" panose="02000000000000000000" pitchFamily="50" charset="0"/>
              </a:defRPr>
            </a:lvl1pPr>
          </a:lstStyle>
          <a:p>
            <a:r>
              <a:rPr lang="de-AT" dirty="0"/>
              <a:t>Ich esse und trinke nicht, wenn ich mit dem Gerät arbeite.</a:t>
            </a:r>
          </a:p>
        </p:txBody>
      </p:sp>
    </p:spTree>
    <p:extLst>
      <p:ext uri="{BB962C8B-B14F-4D97-AF65-F5344CB8AC3E}">
        <p14:creationId xmlns:p14="http://schemas.microsoft.com/office/powerpoint/2010/main" val="3429493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12385057-0B19-4F13-AF15-E3EC2372599D}"/>
              </a:ext>
            </a:extLst>
          </p:cNvPr>
          <p:cNvSpPr txBox="1"/>
          <p:nvPr/>
        </p:nvSpPr>
        <p:spPr>
          <a:xfrm>
            <a:off x="5933872" y="1486147"/>
            <a:ext cx="5635557" cy="3816429"/>
          </a:xfrm>
          <a:prstGeom prst="rect">
            <a:avLst/>
          </a:prstGeom>
          <a:noFill/>
        </p:spPr>
        <p:txBody>
          <a:bodyPr wrap="square" rtlCol="0">
            <a:spAutoFit/>
          </a:bodyPr>
          <a:lstStyle/>
          <a:p>
            <a:r>
              <a:rPr lang="de-AT" sz="2800" dirty="0">
                <a:solidFill>
                  <a:srgbClr val="000000"/>
                </a:solidFill>
                <a:effectLst/>
                <a:latin typeface="Chelsea Market Pro" panose="02000000000000000000" pitchFamily="50" charset="0"/>
                <a:ea typeface="Calibri" panose="020F0502020204030204" pitchFamily="34" charset="0"/>
                <a:cs typeface="Cordia New" panose="020B0502040204020203" pitchFamily="34" charset="-34"/>
              </a:rPr>
              <a:t>Die Datenschutzrichtlinien sind bedingungslos einzuhalten und die Privatsphäre anderer ist zu respektieren. Missbrauche dein Gerät nicht, um unwissentlich jemanden aufzunehmen. </a:t>
            </a:r>
            <a:endParaRPr lang="de-AT" sz="2800" dirty="0">
              <a:effectLst/>
              <a:latin typeface="Chelsea Market Pro" panose="02000000000000000000" pitchFamily="50" charset="0"/>
              <a:ea typeface="Calibri" panose="020F0502020204030204" pitchFamily="34" charset="0"/>
              <a:cs typeface="Cordia New" panose="020B0502040204020203" pitchFamily="34" charset="-34"/>
            </a:endParaRPr>
          </a:p>
          <a:p>
            <a:endParaRPr lang="de-AT" dirty="0"/>
          </a:p>
        </p:txBody>
      </p:sp>
      <p:pic>
        <p:nvPicPr>
          <p:cNvPr id="5" name="Grafik 4" descr="Chat mit einfarbiger Füllung">
            <a:extLst>
              <a:ext uri="{FF2B5EF4-FFF2-40B4-BE49-F238E27FC236}">
                <a16:creationId xmlns:a16="http://schemas.microsoft.com/office/drawing/2014/main" id="{7BB406CB-B5F1-4DB6-998B-0116DA2EFB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400076" y="551937"/>
            <a:ext cx="2581780" cy="2581782"/>
          </a:xfrm>
          <a:prstGeom prst="rect">
            <a:avLst/>
          </a:prstGeom>
        </p:spPr>
      </p:pic>
      <p:sp>
        <p:nvSpPr>
          <p:cNvPr id="6" name="Textfeld 5">
            <a:extLst>
              <a:ext uri="{FF2B5EF4-FFF2-40B4-BE49-F238E27FC236}">
                <a16:creationId xmlns:a16="http://schemas.microsoft.com/office/drawing/2014/main" id="{ED0648CA-FA1E-4115-A41B-27509D686FA5}"/>
              </a:ext>
            </a:extLst>
          </p:cNvPr>
          <p:cNvSpPr txBox="1"/>
          <p:nvPr/>
        </p:nvSpPr>
        <p:spPr>
          <a:xfrm>
            <a:off x="291830" y="2963474"/>
            <a:ext cx="5252935" cy="2246769"/>
          </a:xfrm>
          <a:custGeom>
            <a:avLst/>
            <a:gdLst>
              <a:gd name="connsiteX0" fmla="*/ 0 w 5252935"/>
              <a:gd name="connsiteY0" fmla="*/ 0 h 2246769"/>
              <a:gd name="connsiteX1" fmla="*/ 709146 w 5252935"/>
              <a:gd name="connsiteY1" fmla="*/ 0 h 2246769"/>
              <a:gd name="connsiteX2" fmla="*/ 1260704 w 5252935"/>
              <a:gd name="connsiteY2" fmla="*/ 0 h 2246769"/>
              <a:gd name="connsiteX3" fmla="*/ 2022380 w 5252935"/>
              <a:gd name="connsiteY3" fmla="*/ 0 h 2246769"/>
              <a:gd name="connsiteX4" fmla="*/ 2784056 w 5252935"/>
              <a:gd name="connsiteY4" fmla="*/ 0 h 2246769"/>
              <a:gd name="connsiteX5" fmla="*/ 3440672 w 5252935"/>
              <a:gd name="connsiteY5" fmla="*/ 0 h 2246769"/>
              <a:gd name="connsiteX6" fmla="*/ 3992231 w 5252935"/>
              <a:gd name="connsiteY6" fmla="*/ 0 h 2246769"/>
              <a:gd name="connsiteX7" fmla="*/ 4596318 w 5252935"/>
              <a:gd name="connsiteY7" fmla="*/ 0 h 2246769"/>
              <a:gd name="connsiteX8" fmla="*/ 5252935 w 5252935"/>
              <a:gd name="connsiteY8" fmla="*/ 0 h 2246769"/>
              <a:gd name="connsiteX9" fmla="*/ 5252935 w 5252935"/>
              <a:gd name="connsiteY9" fmla="*/ 584160 h 2246769"/>
              <a:gd name="connsiteX10" fmla="*/ 5252935 w 5252935"/>
              <a:gd name="connsiteY10" fmla="*/ 1190788 h 2246769"/>
              <a:gd name="connsiteX11" fmla="*/ 5252935 w 5252935"/>
              <a:gd name="connsiteY11" fmla="*/ 2246769 h 2246769"/>
              <a:gd name="connsiteX12" fmla="*/ 4701377 w 5252935"/>
              <a:gd name="connsiteY12" fmla="*/ 2246769 h 2246769"/>
              <a:gd name="connsiteX13" fmla="*/ 4097289 w 5252935"/>
              <a:gd name="connsiteY13" fmla="*/ 2246769 h 2246769"/>
              <a:gd name="connsiteX14" fmla="*/ 3388143 w 5252935"/>
              <a:gd name="connsiteY14" fmla="*/ 2246769 h 2246769"/>
              <a:gd name="connsiteX15" fmla="*/ 2784056 w 5252935"/>
              <a:gd name="connsiteY15" fmla="*/ 2246769 h 2246769"/>
              <a:gd name="connsiteX16" fmla="*/ 2022380 w 5252935"/>
              <a:gd name="connsiteY16" fmla="*/ 2246769 h 2246769"/>
              <a:gd name="connsiteX17" fmla="*/ 1418292 w 5252935"/>
              <a:gd name="connsiteY17" fmla="*/ 2246769 h 2246769"/>
              <a:gd name="connsiteX18" fmla="*/ 814205 w 5252935"/>
              <a:gd name="connsiteY18" fmla="*/ 2246769 h 2246769"/>
              <a:gd name="connsiteX19" fmla="*/ 0 w 5252935"/>
              <a:gd name="connsiteY19" fmla="*/ 2246769 h 2246769"/>
              <a:gd name="connsiteX20" fmla="*/ 0 w 5252935"/>
              <a:gd name="connsiteY20" fmla="*/ 1730012 h 2246769"/>
              <a:gd name="connsiteX21" fmla="*/ 0 w 5252935"/>
              <a:gd name="connsiteY21" fmla="*/ 1145852 h 2246769"/>
              <a:gd name="connsiteX22" fmla="*/ 0 w 5252935"/>
              <a:gd name="connsiteY22" fmla="*/ 629095 h 2246769"/>
              <a:gd name="connsiteX23" fmla="*/ 0 w 5252935"/>
              <a:gd name="connsiteY23" fmla="*/ 0 h 2246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252935" h="2246769" fill="none" extrusionOk="0">
                <a:moveTo>
                  <a:pt x="0" y="0"/>
                </a:moveTo>
                <a:cubicBezTo>
                  <a:pt x="145813" y="-13391"/>
                  <a:pt x="417386" y="26973"/>
                  <a:pt x="709146" y="0"/>
                </a:cubicBezTo>
                <a:cubicBezTo>
                  <a:pt x="1000906" y="-26973"/>
                  <a:pt x="1100514" y="5028"/>
                  <a:pt x="1260704" y="0"/>
                </a:cubicBezTo>
                <a:cubicBezTo>
                  <a:pt x="1420894" y="-5028"/>
                  <a:pt x="1707222" y="-25551"/>
                  <a:pt x="2022380" y="0"/>
                </a:cubicBezTo>
                <a:cubicBezTo>
                  <a:pt x="2337538" y="25551"/>
                  <a:pt x="2509301" y="-3582"/>
                  <a:pt x="2784056" y="0"/>
                </a:cubicBezTo>
                <a:cubicBezTo>
                  <a:pt x="3058811" y="3582"/>
                  <a:pt x="3240765" y="-31321"/>
                  <a:pt x="3440672" y="0"/>
                </a:cubicBezTo>
                <a:cubicBezTo>
                  <a:pt x="3640579" y="31321"/>
                  <a:pt x="3861982" y="24611"/>
                  <a:pt x="3992231" y="0"/>
                </a:cubicBezTo>
                <a:cubicBezTo>
                  <a:pt x="4122480" y="-24611"/>
                  <a:pt x="4391458" y="2963"/>
                  <a:pt x="4596318" y="0"/>
                </a:cubicBezTo>
                <a:cubicBezTo>
                  <a:pt x="4801178" y="-2963"/>
                  <a:pt x="5098315" y="28961"/>
                  <a:pt x="5252935" y="0"/>
                </a:cubicBezTo>
                <a:cubicBezTo>
                  <a:pt x="5269643" y="201496"/>
                  <a:pt x="5236997" y="427052"/>
                  <a:pt x="5252935" y="584160"/>
                </a:cubicBezTo>
                <a:cubicBezTo>
                  <a:pt x="5268873" y="741268"/>
                  <a:pt x="5232080" y="905971"/>
                  <a:pt x="5252935" y="1190788"/>
                </a:cubicBezTo>
                <a:cubicBezTo>
                  <a:pt x="5273790" y="1475605"/>
                  <a:pt x="5284724" y="1911607"/>
                  <a:pt x="5252935" y="2246769"/>
                </a:cubicBezTo>
                <a:cubicBezTo>
                  <a:pt x="5118182" y="2228681"/>
                  <a:pt x="4913402" y="2241201"/>
                  <a:pt x="4701377" y="2246769"/>
                </a:cubicBezTo>
                <a:cubicBezTo>
                  <a:pt x="4489352" y="2252337"/>
                  <a:pt x="4385887" y="2261519"/>
                  <a:pt x="4097289" y="2246769"/>
                </a:cubicBezTo>
                <a:cubicBezTo>
                  <a:pt x="3808691" y="2232019"/>
                  <a:pt x="3591450" y="2277164"/>
                  <a:pt x="3388143" y="2246769"/>
                </a:cubicBezTo>
                <a:cubicBezTo>
                  <a:pt x="3184836" y="2216374"/>
                  <a:pt x="2979846" y="2252066"/>
                  <a:pt x="2784056" y="2246769"/>
                </a:cubicBezTo>
                <a:cubicBezTo>
                  <a:pt x="2588266" y="2241472"/>
                  <a:pt x="2282917" y="2274600"/>
                  <a:pt x="2022380" y="2246769"/>
                </a:cubicBezTo>
                <a:cubicBezTo>
                  <a:pt x="1761843" y="2218938"/>
                  <a:pt x="1713406" y="2265115"/>
                  <a:pt x="1418292" y="2246769"/>
                </a:cubicBezTo>
                <a:cubicBezTo>
                  <a:pt x="1123178" y="2228423"/>
                  <a:pt x="1098086" y="2238146"/>
                  <a:pt x="814205" y="2246769"/>
                </a:cubicBezTo>
                <a:cubicBezTo>
                  <a:pt x="530324" y="2255392"/>
                  <a:pt x="262682" y="2222691"/>
                  <a:pt x="0" y="2246769"/>
                </a:cubicBezTo>
                <a:cubicBezTo>
                  <a:pt x="-17484" y="2140794"/>
                  <a:pt x="-16394" y="1947646"/>
                  <a:pt x="0" y="1730012"/>
                </a:cubicBezTo>
                <a:cubicBezTo>
                  <a:pt x="16394" y="1512378"/>
                  <a:pt x="4765" y="1418843"/>
                  <a:pt x="0" y="1145852"/>
                </a:cubicBezTo>
                <a:cubicBezTo>
                  <a:pt x="-4765" y="872861"/>
                  <a:pt x="10158" y="743880"/>
                  <a:pt x="0" y="629095"/>
                </a:cubicBezTo>
                <a:cubicBezTo>
                  <a:pt x="-10158" y="514310"/>
                  <a:pt x="228" y="177795"/>
                  <a:pt x="0" y="0"/>
                </a:cubicBezTo>
                <a:close/>
              </a:path>
              <a:path w="5252935" h="2246769" stroke="0" extrusionOk="0">
                <a:moveTo>
                  <a:pt x="0" y="0"/>
                </a:moveTo>
                <a:cubicBezTo>
                  <a:pt x="182495" y="14168"/>
                  <a:pt x="408987" y="-4665"/>
                  <a:pt x="604088" y="0"/>
                </a:cubicBezTo>
                <a:cubicBezTo>
                  <a:pt x="799189" y="4665"/>
                  <a:pt x="892362" y="-20800"/>
                  <a:pt x="1103116" y="0"/>
                </a:cubicBezTo>
                <a:cubicBezTo>
                  <a:pt x="1313870" y="20800"/>
                  <a:pt x="1662614" y="-18244"/>
                  <a:pt x="1812263" y="0"/>
                </a:cubicBezTo>
                <a:cubicBezTo>
                  <a:pt x="1961912" y="18244"/>
                  <a:pt x="2310277" y="12310"/>
                  <a:pt x="2573938" y="0"/>
                </a:cubicBezTo>
                <a:cubicBezTo>
                  <a:pt x="2837599" y="-12310"/>
                  <a:pt x="2918946" y="-26131"/>
                  <a:pt x="3178026" y="0"/>
                </a:cubicBezTo>
                <a:cubicBezTo>
                  <a:pt x="3437106" y="26131"/>
                  <a:pt x="3563450" y="3984"/>
                  <a:pt x="3782113" y="0"/>
                </a:cubicBezTo>
                <a:cubicBezTo>
                  <a:pt x="4000776" y="-3984"/>
                  <a:pt x="4299897" y="-33123"/>
                  <a:pt x="4543789" y="0"/>
                </a:cubicBezTo>
                <a:cubicBezTo>
                  <a:pt x="4787681" y="33123"/>
                  <a:pt x="5055679" y="-21278"/>
                  <a:pt x="5252935" y="0"/>
                </a:cubicBezTo>
                <a:cubicBezTo>
                  <a:pt x="5245909" y="146051"/>
                  <a:pt x="5276941" y="251142"/>
                  <a:pt x="5252935" y="494289"/>
                </a:cubicBezTo>
                <a:cubicBezTo>
                  <a:pt x="5228929" y="737436"/>
                  <a:pt x="5268489" y="842537"/>
                  <a:pt x="5252935" y="988578"/>
                </a:cubicBezTo>
                <a:cubicBezTo>
                  <a:pt x="5237381" y="1134619"/>
                  <a:pt x="5244042" y="1299047"/>
                  <a:pt x="5252935" y="1550271"/>
                </a:cubicBezTo>
                <a:cubicBezTo>
                  <a:pt x="5261828" y="1801495"/>
                  <a:pt x="5247229" y="1984167"/>
                  <a:pt x="5252935" y="2246769"/>
                </a:cubicBezTo>
                <a:cubicBezTo>
                  <a:pt x="5007417" y="2268466"/>
                  <a:pt x="4857369" y="2242140"/>
                  <a:pt x="4753906" y="2246769"/>
                </a:cubicBezTo>
                <a:cubicBezTo>
                  <a:pt x="4650443" y="2251398"/>
                  <a:pt x="4326516" y="2248257"/>
                  <a:pt x="4202348" y="2246769"/>
                </a:cubicBezTo>
                <a:cubicBezTo>
                  <a:pt x="4078180" y="2245281"/>
                  <a:pt x="3856185" y="2232350"/>
                  <a:pt x="3703319" y="2246769"/>
                </a:cubicBezTo>
                <a:cubicBezTo>
                  <a:pt x="3550453" y="2261188"/>
                  <a:pt x="3372727" y="2244763"/>
                  <a:pt x="3204290" y="2246769"/>
                </a:cubicBezTo>
                <a:cubicBezTo>
                  <a:pt x="3035853" y="2248775"/>
                  <a:pt x="2644924" y="2276067"/>
                  <a:pt x="2495144" y="2246769"/>
                </a:cubicBezTo>
                <a:cubicBezTo>
                  <a:pt x="2345364" y="2217471"/>
                  <a:pt x="2060979" y="2259725"/>
                  <a:pt x="1838527" y="2246769"/>
                </a:cubicBezTo>
                <a:cubicBezTo>
                  <a:pt x="1616075" y="2233813"/>
                  <a:pt x="1438975" y="2227742"/>
                  <a:pt x="1286969" y="2246769"/>
                </a:cubicBezTo>
                <a:cubicBezTo>
                  <a:pt x="1134963" y="2265796"/>
                  <a:pt x="979074" y="2239029"/>
                  <a:pt x="787940" y="2246769"/>
                </a:cubicBezTo>
                <a:cubicBezTo>
                  <a:pt x="596806" y="2254509"/>
                  <a:pt x="309401" y="2228367"/>
                  <a:pt x="0" y="2246769"/>
                </a:cubicBezTo>
                <a:cubicBezTo>
                  <a:pt x="-16645" y="2100873"/>
                  <a:pt x="15314" y="1865826"/>
                  <a:pt x="0" y="1752480"/>
                </a:cubicBezTo>
                <a:cubicBezTo>
                  <a:pt x="-15314" y="1639134"/>
                  <a:pt x="20209" y="1374785"/>
                  <a:pt x="0" y="1168320"/>
                </a:cubicBezTo>
                <a:cubicBezTo>
                  <a:pt x="-20209" y="961855"/>
                  <a:pt x="-9265" y="832991"/>
                  <a:pt x="0" y="629095"/>
                </a:cubicBezTo>
                <a:cubicBezTo>
                  <a:pt x="9265" y="425199"/>
                  <a:pt x="16929" y="265466"/>
                  <a:pt x="0" y="0"/>
                </a:cubicBezTo>
                <a:close/>
              </a:path>
            </a:pathLst>
          </a:custGeom>
          <a:solidFill>
            <a:srgbClr val="7030A0"/>
          </a:solidFill>
          <a:ln>
            <a:solidFill>
              <a:schemeClr val="tx1"/>
            </a:solidFill>
            <a:extLst>
              <a:ext uri="{C807C97D-BFC1-408E-A445-0C87EB9F89A2}">
                <ask:lineSketchStyleProps xmlns:ask="http://schemas.microsoft.com/office/drawing/2018/sketchyshapes" sd="1447097969">
                  <a:prstGeom prst="rect">
                    <a:avLst/>
                  </a:prstGeom>
                  <ask:type>
                    <ask:lineSketchFreehand/>
                  </ask:type>
                </ask:lineSketchStyleProps>
              </a:ext>
            </a:extLst>
          </a:ln>
          <a:effectLst>
            <a:outerShdw blurRad="50800" dist="114300" dir="8100000" algn="tr" rotWithShape="0">
              <a:prstClr val="black">
                <a:alpha val="40000"/>
              </a:prstClr>
            </a:outerShdw>
          </a:effectLst>
        </p:spPr>
        <p:txBody>
          <a:bodyPr wrap="square" rtlCol="0">
            <a:spAutoFit/>
          </a:bodyPr>
          <a:lstStyle/>
          <a:p>
            <a:pPr algn="ctr"/>
            <a:r>
              <a:rPr lang="de-AT" sz="2800" dirty="0">
                <a:latin typeface="Chelsea Market Pro" panose="02000000000000000000" pitchFamily="50" charset="0"/>
              </a:rPr>
              <a:t>Ich mache nur dann Fotos, Videos und Tonaufnahmen von anderen, wenn ich vorher um Erlaubnis gefragt habe.</a:t>
            </a:r>
          </a:p>
        </p:txBody>
      </p:sp>
    </p:spTree>
    <p:extLst>
      <p:ext uri="{BB962C8B-B14F-4D97-AF65-F5344CB8AC3E}">
        <p14:creationId xmlns:p14="http://schemas.microsoft.com/office/powerpoint/2010/main" val="206728071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7BDEEA7C07E81C4BBDFD1626650EA915" ma:contentTypeVersion="2" ma:contentTypeDescription="Ein neues Dokument erstellen." ma:contentTypeScope="" ma:versionID="1bf378fcdbaf7ed4bfd2880599bd7956">
  <xsd:schema xmlns:xsd="http://www.w3.org/2001/XMLSchema" xmlns:xs="http://www.w3.org/2001/XMLSchema" xmlns:p="http://schemas.microsoft.com/office/2006/metadata/properties" xmlns:ns2="96febb44-08b5-4c5c-bacf-aafed957487e" targetNamespace="http://schemas.microsoft.com/office/2006/metadata/properties" ma:root="true" ma:fieldsID="0af5df1de20b737264088551d72b121a" ns2:_="">
    <xsd:import namespace="96febb44-08b5-4c5c-bacf-aafed957487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febb44-08b5-4c5c-bacf-aafed95748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79D79A-284D-4B03-8F55-685A8E0E1F2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AE04209-38CA-4880-85DD-2FEC75C498D2}">
  <ds:schemaRefs>
    <ds:schemaRef ds:uri="http://schemas.microsoft.com/sharepoint/v3/contenttype/forms"/>
  </ds:schemaRefs>
</ds:datastoreItem>
</file>

<file path=customXml/itemProps3.xml><?xml version="1.0" encoding="utf-8"?>
<ds:datastoreItem xmlns:ds="http://schemas.openxmlformats.org/officeDocument/2006/customXml" ds:itemID="{CF4ABEA2-1C86-4725-8535-68BF48CE4F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febb44-08b5-4c5c-bacf-aafed95748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473</Words>
  <Application>Microsoft Office PowerPoint</Application>
  <PresentationFormat>Breitbild</PresentationFormat>
  <Paragraphs>25</Paragraphs>
  <Slides>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9</vt:i4>
      </vt:variant>
    </vt:vector>
  </HeadingPairs>
  <TitlesOfParts>
    <vt:vector size="15" baseType="lpstr">
      <vt:lpstr>Arial</vt:lpstr>
      <vt:lpstr>Calibri</vt:lpstr>
      <vt:lpstr>Calibri Light</vt:lpstr>
      <vt:lpstr>Chelsea Market Open</vt:lpstr>
      <vt:lpstr>Chelsea Market Pro</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Wanner Florian</dc:creator>
  <cp:lastModifiedBy>Wanner Florian</cp:lastModifiedBy>
  <cp:revision>1</cp:revision>
  <dcterms:created xsi:type="dcterms:W3CDTF">2021-10-23T10:44:01Z</dcterms:created>
  <dcterms:modified xsi:type="dcterms:W3CDTF">2021-10-24T18:26:42Z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0x0101007BDEEA7C07E81C4BBDFD1626650EA915</vt:lpwstr>
  </property>
</Properties>
</file>