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49" autoAdjust="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4500-331A-4A10-A737-8677096803F5}" type="datetimeFigureOut">
              <a:rPr lang="de-AT" smtClean="0"/>
              <a:t>13.10.2013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E372-A75F-471F-8EC6-A0B935C7E72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4500-331A-4A10-A737-8677096803F5}" type="datetimeFigureOut">
              <a:rPr lang="de-AT" smtClean="0"/>
              <a:t>13.10.2013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E372-A75F-471F-8EC6-A0B935C7E72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4500-331A-4A10-A737-8677096803F5}" type="datetimeFigureOut">
              <a:rPr lang="de-AT" smtClean="0"/>
              <a:t>13.10.2013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E372-A75F-471F-8EC6-A0B935C7E72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4500-331A-4A10-A737-8677096803F5}" type="datetimeFigureOut">
              <a:rPr lang="de-AT" smtClean="0"/>
              <a:t>13.10.2013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E372-A75F-471F-8EC6-A0B935C7E72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4500-331A-4A10-A737-8677096803F5}" type="datetimeFigureOut">
              <a:rPr lang="de-AT" smtClean="0"/>
              <a:t>13.10.2013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E372-A75F-471F-8EC6-A0B935C7E72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4500-331A-4A10-A737-8677096803F5}" type="datetimeFigureOut">
              <a:rPr lang="de-AT" smtClean="0"/>
              <a:t>13.10.2013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E372-A75F-471F-8EC6-A0B935C7E72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4500-331A-4A10-A737-8677096803F5}" type="datetimeFigureOut">
              <a:rPr lang="de-AT" smtClean="0"/>
              <a:t>13.10.2013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E372-A75F-471F-8EC6-A0B935C7E72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4500-331A-4A10-A737-8677096803F5}" type="datetimeFigureOut">
              <a:rPr lang="de-AT" smtClean="0"/>
              <a:t>13.10.2013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E372-A75F-471F-8EC6-A0B935C7E72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4500-331A-4A10-A737-8677096803F5}" type="datetimeFigureOut">
              <a:rPr lang="de-AT" smtClean="0"/>
              <a:t>13.10.2013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E372-A75F-471F-8EC6-A0B935C7E72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4500-331A-4A10-A737-8677096803F5}" type="datetimeFigureOut">
              <a:rPr lang="de-AT" smtClean="0"/>
              <a:t>13.10.2013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E372-A75F-471F-8EC6-A0B935C7E72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4500-331A-4A10-A737-8677096803F5}" type="datetimeFigureOut">
              <a:rPr lang="de-AT" smtClean="0"/>
              <a:t>13.10.2013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E372-A75F-471F-8EC6-A0B935C7E72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shade val="65000"/>
                <a:satMod val="3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A4500-331A-4A10-A737-8677096803F5}" type="datetimeFigureOut">
              <a:rPr lang="de-AT" smtClean="0"/>
              <a:t>13.10.2013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BE372-A75F-471F-8EC6-A0B935C7E72A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Fensterelemente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Lerne die Elemente von Programmfenster kennen!</a:t>
            </a:r>
            <a:endParaRPr lang="de-AT" dirty="0"/>
          </a:p>
        </p:txBody>
      </p:sp>
      <p:pic>
        <p:nvPicPr>
          <p:cNvPr id="4" name="Picture 5" descr="EASY4ME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6261100"/>
            <a:ext cx="2392362" cy="37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556792"/>
            <a:ext cx="4968551" cy="3353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egende mit Linie 1 7"/>
          <p:cNvSpPr/>
          <p:nvPr/>
        </p:nvSpPr>
        <p:spPr>
          <a:xfrm>
            <a:off x="1043608" y="980728"/>
            <a:ext cx="1584176" cy="432048"/>
          </a:xfrm>
          <a:prstGeom prst="borderCallout1">
            <a:avLst>
              <a:gd name="adj1" fmla="val 18750"/>
              <a:gd name="adj2" fmla="val -8333"/>
              <a:gd name="adj3" fmla="val 123879"/>
              <a:gd name="adj4" fmla="val -38333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Register</a:t>
            </a:r>
            <a:endParaRPr lang="de-AT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egende mit Linie 1 8"/>
          <p:cNvSpPr/>
          <p:nvPr/>
        </p:nvSpPr>
        <p:spPr>
          <a:xfrm>
            <a:off x="3419872" y="692696"/>
            <a:ext cx="1224136" cy="612068"/>
          </a:xfrm>
          <a:prstGeom prst="borderCallout1">
            <a:avLst>
              <a:gd name="adj1" fmla="val 18750"/>
              <a:gd name="adj2" fmla="val -8333"/>
              <a:gd name="adj3" fmla="val 132982"/>
              <a:gd name="adj4" fmla="val -22858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Zoom</a:t>
            </a:r>
          </a:p>
          <a:p>
            <a:r>
              <a:rPr lang="de-AT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Schieberegler</a:t>
            </a:r>
            <a:endParaRPr lang="de-AT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egende mit Linie 1 9"/>
          <p:cNvSpPr/>
          <p:nvPr/>
        </p:nvSpPr>
        <p:spPr>
          <a:xfrm>
            <a:off x="5076056" y="908720"/>
            <a:ext cx="1584176" cy="360040"/>
          </a:xfrm>
          <a:prstGeom prst="borderCallout1">
            <a:avLst>
              <a:gd name="adj1" fmla="val 18750"/>
              <a:gd name="adj2" fmla="val -8333"/>
              <a:gd name="adj3" fmla="val 147092"/>
              <a:gd name="adj4" fmla="val -14127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Maximieren</a:t>
            </a:r>
            <a:endParaRPr lang="de-AT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Legende mit Linie 1 13"/>
          <p:cNvSpPr/>
          <p:nvPr/>
        </p:nvSpPr>
        <p:spPr>
          <a:xfrm>
            <a:off x="7092280" y="404664"/>
            <a:ext cx="1008112" cy="360040"/>
          </a:xfrm>
          <a:prstGeom prst="borderCallout1">
            <a:avLst>
              <a:gd name="adj1" fmla="val 18750"/>
              <a:gd name="adj2" fmla="val -8333"/>
              <a:gd name="adj3" fmla="val 147092"/>
              <a:gd name="adj4" fmla="val -14127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de-AT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chließen</a:t>
            </a:r>
            <a:endParaRPr lang="de-AT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egende mit Linie 1 15"/>
          <p:cNvSpPr/>
          <p:nvPr/>
        </p:nvSpPr>
        <p:spPr>
          <a:xfrm>
            <a:off x="4139952" y="5589240"/>
            <a:ext cx="648072" cy="360040"/>
          </a:xfrm>
          <a:prstGeom prst="borderCallout1">
            <a:avLst>
              <a:gd name="adj1" fmla="val 18750"/>
              <a:gd name="adj2" fmla="val -8333"/>
              <a:gd name="adj3" fmla="val 152554"/>
              <a:gd name="adj4" fmla="val -48126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Lineal</a:t>
            </a:r>
          </a:p>
        </p:txBody>
      </p:sp>
      <p:sp>
        <p:nvSpPr>
          <p:cNvPr id="17" name="Legende mit Linie 1 16"/>
          <p:cNvSpPr/>
          <p:nvPr/>
        </p:nvSpPr>
        <p:spPr>
          <a:xfrm>
            <a:off x="827584" y="4581128"/>
            <a:ext cx="864096" cy="360040"/>
          </a:xfrm>
          <a:prstGeom prst="borderCallout1">
            <a:avLst>
              <a:gd name="adj1" fmla="val 18750"/>
              <a:gd name="adj2" fmla="val -8333"/>
              <a:gd name="adj3" fmla="val 155285"/>
              <a:gd name="adj4" fmla="val -14748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Titelleiste</a:t>
            </a:r>
          </a:p>
        </p:txBody>
      </p:sp>
      <p:sp>
        <p:nvSpPr>
          <p:cNvPr id="20" name="Legende mit Linie 1 19"/>
          <p:cNvSpPr/>
          <p:nvPr/>
        </p:nvSpPr>
        <p:spPr>
          <a:xfrm>
            <a:off x="539552" y="2780928"/>
            <a:ext cx="1368152" cy="576064"/>
          </a:xfrm>
          <a:prstGeom prst="borderCallout1">
            <a:avLst>
              <a:gd name="adj1" fmla="val 18750"/>
              <a:gd name="adj2" fmla="val -8333"/>
              <a:gd name="adj3" fmla="val 155285"/>
              <a:gd name="adj4" fmla="val -14748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Bildlaufleisten </a:t>
            </a:r>
          </a:p>
          <a:p>
            <a:r>
              <a:rPr lang="de-AT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(rechts und unten</a:t>
            </a:r>
            <a:r>
              <a:rPr lang="de-AT" sz="1200" dirty="0"/>
              <a:t>)</a:t>
            </a:r>
          </a:p>
        </p:txBody>
      </p:sp>
      <p:sp>
        <p:nvSpPr>
          <p:cNvPr id="21" name="Legende mit Linie 1 20"/>
          <p:cNvSpPr/>
          <p:nvPr/>
        </p:nvSpPr>
        <p:spPr>
          <a:xfrm>
            <a:off x="7380312" y="2636912"/>
            <a:ext cx="1368152" cy="576064"/>
          </a:xfrm>
          <a:prstGeom prst="borderCallout1">
            <a:avLst>
              <a:gd name="adj1" fmla="val 18750"/>
              <a:gd name="adj2" fmla="val -8333"/>
              <a:gd name="adj3" fmla="val 155285"/>
              <a:gd name="adj4" fmla="val -14748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Anfasser Fenstergröße einstellen</a:t>
            </a:r>
            <a:r>
              <a:rPr lang="de-AT" sz="1200" dirty="0" smtClean="0"/>
              <a:t>)</a:t>
            </a:r>
            <a:endParaRPr lang="de-AT" sz="1200" dirty="0"/>
          </a:p>
        </p:txBody>
      </p:sp>
      <p:sp>
        <p:nvSpPr>
          <p:cNvPr id="22" name="Legende mit Linie 1 21"/>
          <p:cNvSpPr/>
          <p:nvPr/>
        </p:nvSpPr>
        <p:spPr>
          <a:xfrm>
            <a:off x="6300192" y="5373216"/>
            <a:ext cx="1512168" cy="576064"/>
          </a:xfrm>
          <a:prstGeom prst="borderCallout1">
            <a:avLst>
              <a:gd name="adj1" fmla="val 18750"/>
              <a:gd name="adj2" fmla="val -8333"/>
              <a:gd name="adj3" fmla="val 155285"/>
              <a:gd name="adj4" fmla="val -14748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Multifunktionsleiste oder Menüband</a:t>
            </a:r>
          </a:p>
        </p:txBody>
      </p:sp>
      <p:sp>
        <p:nvSpPr>
          <p:cNvPr id="23" name="Legende mit Linie 1 22"/>
          <p:cNvSpPr/>
          <p:nvPr/>
        </p:nvSpPr>
        <p:spPr>
          <a:xfrm>
            <a:off x="2483768" y="5661248"/>
            <a:ext cx="1008112" cy="360040"/>
          </a:xfrm>
          <a:prstGeom prst="borderCallout1">
            <a:avLst>
              <a:gd name="adj1" fmla="val 18750"/>
              <a:gd name="adj2" fmla="val -8333"/>
              <a:gd name="adj3" fmla="val 155285"/>
              <a:gd name="adj4" fmla="val -14748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Statusleiste</a:t>
            </a:r>
          </a:p>
        </p:txBody>
      </p:sp>
      <p:sp>
        <p:nvSpPr>
          <p:cNvPr id="24" name="Legende mit Linie 1 23"/>
          <p:cNvSpPr/>
          <p:nvPr/>
        </p:nvSpPr>
        <p:spPr>
          <a:xfrm>
            <a:off x="7308304" y="1124744"/>
            <a:ext cx="1008112" cy="360040"/>
          </a:xfrm>
          <a:prstGeom prst="borderCallout1">
            <a:avLst>
              <a:gd name="adj1" fmla="val 18750"/>
              <a:gd name="adj2" fmla="val -8333"/>
              <a:gd name="adj3" fmla="val 147092"/>
              <a:gd name="adj4" fmla="val -14127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Minimieren</a:t>
            </a:r>
            <a:endParaRPr lang="de-AT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23528" y="260648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Ordne die Begriffe zu! </a:t>
            </a:r>
            <a:endParaRPr lang="de-AT" sz="20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700808"/>
            <a:ext cx="5628828" cy="3812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egende mit Linie 1 7"/>
          <p:cNvSpPr/>
          <p:nvPr/>
        </p:nvSpPr>
        <p:spPr>
          <a:xfrm>
            <a:off x="1259632" y="1052736"/>
            <a:ext cx="1584176" cy="432048"/>
          </a:xfrm>
          <a:prstGeom prst="borderCallout1">
            <a:avLst>
              <a:gd name="adj1" fmla="val 18750"/>
              <a:gd name="adj2" fmla="val -8333"/>
              <a:gd name="adj3" fmla="val 123879"/>
              <a:gd name="adj4" fmla="val -38333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Menüleiste</a:t>
            </a:r>
          </a:p>
        </p:txBody>
      </p:sp>
      <p:sp>
        <p:nvSpPr>
          <p:cNvPr id="10" name="Legende mit Linie 1 9"/>
          <p:cNvSpPr/>
          <p:nvPr/>
        </p:nvSpPr>
        <p:spPr>
          <a:xfrm>
            <a:off x="3707904" y="908720"/>
            <a:ext cx="1584176" cy="360040"/>
          </a:xfrm>
          <a:prstGeom prst="borderCallout1">
            <a:avLst>
              <a:gd name="adj1" fmla="val 18750"/>
              <a:gd name="adj2" fmla="val -8333"/>
              <a:gd name="adj3" fmla="val 147092"/>
              <a:gd name="adj4" fmla="val -14127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Maximieren</a:t>
            </a:r>
            <a:endParaRPr lang="de-AT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Legende mit Linie 1 13"/>
          <p:cNvSpPr/>
          <p:nvPr/>
        </p:nvSpPr>
        <p:spPr>
          <a:xfrm>
            <a:off x="6084168" y="836712"/>
            <a:ext cx="1008112" cy="360040"/>
          </a:xfrm>
          <a:prstGeom prst="borderCallout1">
            <a:avLst>
              <a:gd name="adj1" fmla="val 18750"/>
              <a:gd name="adj2" fmla="val -8333"/>
              <a:gd name="adj3" fmla="val 147092"/>
              <a:gd name="adj4" fmla="val -14127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de-AT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chließen</a:t>
            </a:r>
            <a:endParaRPr lang="de-AT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Legende mit Linie 1 16"/>
          <p:cNvSpPr/>
          <p:nvPr/>
        </p:nvSpPr>
        <p:spPr>
          <a:xfrm>
            <a:off x="683568" y="4797152"/>
            <a:ext cx="864096" cy="360040"/>
          </a:xfrm>
          <a:prstGeom prst="borderCallout1">
            <a:avLst>
              <a:gd name="adj1" fmla="val 18750"/>
              <a:gd name="adj2" fmla="val -8333"/>
              <a:gd name="adj3" fmla="val 155285"/>
              <a:gd name="adj4" fmla="val -14748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Titelleiste</a:t>
            </a:r>
          </a:p>
        </p:txBody>
      </p:sp>
      <p:sp>
        <p:nvSpPr>
          <p:cNvPr id="20" name="Legende mit Linie 1 19"/>
          <p:cNvSpPr/>
          <p:nvPr/>
        </p:nvSpPr>
        <p:spPr>
          <a:xfrm>
            <a:off x="683568" y="2780928"/>
            <a:ext cx="1152128" cy="504056"/>
          </a:xfrm>
          <a:prstGeom prst="borderCallout1">
            <a:avLst>
              <a:gd name="adj1" fmla="val 18750"/>
              <a:gd name="adj2" fmla="val -8333"/>
              <a:gd name="adj3" fmla="val 155285"/>
              <a:gd name="adj4" fmla="val -14748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Bildlaufleiste</a:t>
            </a:r>
            <a:endParaRPr lang="de-AT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Legende mit Linie 1 20"/>
          <p:cNvSpPr/>
          <p:nvPr/>
        </p:nvSpPr>
        <p:spPr>
          <a:xfrm>
            <a:off x="7596336" y="2492896"/>
            <a:ext cx="1368152" cy="576064"/>
          </a:xfrm>
          <a:prstGeom prst="borderCallout1">
            <a:avLst>
              <a:gd name="adj1" fmla="val 18750"/>
              <a:gd name="adj2" fmla="val -8333"/>
              <a:gd name="adj3" fmla="val 155285"/>
              <a:gd name="adj4" fmla="val -14748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Anfasser Fenstergröße einstellen</a:t>
            </a:r>
            <a:r>
              <a:rPr lang="de-AT" sz="1200" dirty="0" smtClean="0"/>
              <a:t>)</a:t>
            </a:r>
            <a:endParaRPr lang="de-AT" sz="1200" dirty="0"/>
          </a:p>
        </p:txBody>
      </p:sp>
      <p:sp>
        <p:nvSpPr>
          <p:cNvPr id="22" name="Legende mit Linie 1 21"/>
          <p:cNvSpPr/>
          <p:nvPr/>
        </p:nvSpPr>
        <p:spPr>
          <a:xfrm>
            <a:off x="7596336" y="3573016"/>
            <a:ext cx="1440160" cy="720080"/>
          </a:xfrm>
          <a:prstGeom prst="borderCallout1">
            <a:avLst>
              <a:gd name="adj1" fmla="val 18750"/>
              <a:gd name="adj2" fmla="val -8333"/>
              <a:gd name="adj3" fmla="val 155285"/>
              <a:gd name="adj4" fmla="val -14748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Ordneransicht als Baumstruktur</a:t>
            </a:r>
            <a:endParaRPr lang="de-AT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Legende mit Linie 1 22"/>
          <p:cNvSpPr/>
          <p:nvPr/>
        </p:nvSpPr>
        <p:spPr>
          <a:xfrm>
            <a:off x="3851920" y="5733256"/>
            <a:ext cx="1008112" cy="360040"/>
          </a:xfrm>
          <a:prstGeom prst="borderCallout1">
            <a:avLst>
              <a:gd name="adj1" fmla="val 18750"/>
              <a:gd name="adj2" fmla="val -8333"/>
              <a:gd name="adj3" fmla="val 155285"/>
              <a:gd name="adj4" fmla="val -14748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Statusleiste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323528" y="260648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Ordne die Begriffe dem Explorerfenster von Windows 7 zu! </a:t>
            </a:r>
            <a:endParaRPr lang="de-AT" sz="20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egende mit Linie 1 25"/>
          <p:cNvSpPr/>
          <p:nvPr/>
        </p:nvSpPr>
        <p:spPr>
          <a:xfrm>
            <a:off x="5868144" y="5733256"/>
            <a:ext cx="1512168" cy="792088"/>
          </a:xfrm>
          <a:prstGeom prst="borderCallout1">
            <a:avLst>
              <a:gd name="adj1" fmla="val 18750"/>
              <a:gd name="adj2" fmla="val -8333"/>
              <a:gd name="adj3" fmla="val 103150"/>
              <a:gd name="adj4" fmla="val -36855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Symbol </a:t>
            </a:r>
            <a:r>
              <a:rPr lang="de-AT" sz="12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Weitere Optionen </a:t>
            </a:r>
            <a:r>
              <a:rPr lang="de-AT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(zum Umstellen der Ansicht)</a:t>
            </a:r>
            <a:endParaRPr lang="de-AT" sz="1200" dirty="0"/>
          </a:p>
        </p:txBody>
      </p:sp>
      <p:sp>
        <p:nvSpPr>
          <p:cNvPr id="27" name="Legende mit Linie 1 26"/>
          <p:cNvSpPr/>
          <p:nvPr/>
        </p:nvSpPr>
        <p:spPr>
          <a:xfrm>
            <a:off x="7524328" y="1124744"/>
            <a:ext cx="1008112" cy="360040"/>
          </a:xfrm>
          <a:prstGeom prst="borderCallout1">
            <a:avLst>
              <a:gd name="adj1" fmla="val 18750"/>
              <a:gd name="adj2" fmla="val -8333"/>
              <a:gd name="adj3" fmla="val 147092"/>
              <a:gd name="adj4" fmla="val -14127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Minimieren</a:t>
            </a:r>
            <a:endParaRPr lang="de-AT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</Words>
  <Application>Microsoft Office PowerPoint</Application>
  <PresentationFormat>Bildschirmpräsentation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Larissa-Design</vt:lpstr>
      <vt:lpstr>Fensterelemente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Fensterlemente</dc:title>
  <dc:creator>Christian</dc:creator>
  <cp:lastModifiedBy>Andrea Prock</cp:lastModifiedBy>
  <cp:revision>15</cp:revision>
  <dcterms:created xsi:type="dcterms:W3CDTF">2012-11-18T20:56:46Z</dcterms:created>
  <dcterms:modified xsi:type="dcterms:W3CDTF">2013-10-13T17:39:07Z</dcterms:modified>
</cp:coreProperties>
</file>