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4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DFB06-8E57-4445-9165-377602B4B025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E16E7-970A-4CD3-B5F3-FF4879A357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354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E16E7-970A-4CD3-B5F3-FF4879A357AF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9078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E16E7-970A-4CD3-B5F3-FF4879A357AF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029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E16E7-970A-4CD3-B5F3-FF4879A357AF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991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812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863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62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0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995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93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173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438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515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878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45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F325C-D412-40EA-A78A-34F086D65206}" type="datetimeFigureOut">
              <a:rPr lang="de-AT" smtClean="0"/>
              <a:t>26.01.2014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E300F-81AB-49CD-8399-CF0BDA66AA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060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solidFill>
                  <a:srgbClr val="92D050"/>
                </a:solidFill>
              </a:rPr>
              <a:t>Schon gehört? Man sagt, dass …</a:t>
            </a:r>
            <a:endParaRPr lang="de-AT" dirty="0">
              <a:solidFill>
                <a:srgbClr val="92D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354013">
              <a:buNone/>
            </a:pPr>
            <a:r>
              <a:rPr lang="de-AT" dirty="0" smtClean="0">
                <a:solidFill>
                  <a:srgbClr val="7030A0"/>
                </a:solidFill>
              </a:rPr>
              <a:t>… Lerndesign unrealistisch-aufwändig wäre;</a:t>
            </a:r>
          </a:p>
          <a:p>
            <a:pPr marL="354013" indent="-354013">
              <a:buNone/>
            </a:pPr>
            <a:r>
              <a:rPr lang="de-AT" dirty="0" smtClean="0"/>
              <a:t>… LMS.at ein falsches Leistungsbeurteilungsverständnis fördere;</a:t>
            </a:r>
          </a:p>
          <a:p>
            <a:pPr marL="354013" indent="-354013">
              <a:buNone/>
            </a:pPr>
            <a:r>
              <a:rPr lang="de-AT" dirty="0" smtClean="0">
                <a:solidFill>
                  <a:schemeClr val="accent6">
                    <a:lumMod val="75000"/>
                  </a:schemeClr>
                </a:solidFill>
              </a:rPr>
              <a:t>… Moodle viel zu kompliziert sei.</a:t>
            </a:r>
            <a:endParaRPr lang="de-AT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02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feil nach rechts 4"/>
          <p:cNvSpPr/>
          <p:nvPr/>
        </p:nvSpPr>
        <p:spPr>
          <a:xfrm>
            <a:off x="107504" y="1013182"/>
            <a:ext cx="7920880" cy="936104"/>
          </a:xfrm>
          <a:prstGeom prst="rightArrow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dirty="0" smtClean="0"/>
              <a:t> Jedes Lernen findet in Raum &amp; Zeit statt.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83568" y="834903"/>
            <a:ext cx="3719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NMS-Entwicklung ist </a:t>
            </a:r>
            <a:r>
              <a:rPr lang="de-AT" b="1" dirty="0" smtClean="0"/>
              <a:t>digital-inklusive </a:t>
            </a:r>
            <a:br>
              <a:rPr lang="de-AT" b="1" dirty="0" smtClean="0"/>
            </a:br>
            <a:r>
              <a:rPr lang="de-AT" dirty="0" smtClean="0"/>
              <a:t>Schulentwicklung:</a:t>
            </a:r>
            <a:endParaRPr lang="de-AT" dirty="0"/>
          </a:p>
        </p:txBody>
      </p:sp>
      <p:pic>
        <p:nvPicPr>
          <p:cNvPr id="1026" name="Picture 2" descr="http://www.nmsvernetzung.at/pluginfile.php/9445/mod_page/content/69/HNMS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006082"/>
            <a:ext cx="2771196" cy="2926974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2123728" y="180203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b="1" dirty="0" smtClean="0"/>
              <a:t>Lernplattformen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erweitern die Möglichkeiten von </a:t>
            </a:r>
            <a:br>
              <a:rPr lang="de-AT" dirty="0" smtClean="0"/>
            </a:br>
            <a:r>
              <a:rPr lang="de-AT" dirty="0" smtClean="0"/>
              <a:t>Raum und Zeit, sprengen sie aber nicht!</a:t>
            </a:r>
            <a:endParaRPr lang="de-AT" dirty="0"/>
          </a:p>
        </p:txBody>
      </p:sp>
      <p:sp>
        <p:nvSpPr>
          <p:cNvPr id="8" name="Ellipse 7"/>
          <p:cNvSpPr/>
          <p:nvPr/>
        </p:nvSpPr>
        <p:spPr>
          <a:xfrm>
            <a:off x="1979712" y="3423118"/>
            <a:ext cx="3960440" cy="1728192"/>
          </a:xfrm>
          <a:prstGeom prst="ellips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Lernplattformen unterstützen </a:t>
            </a:r>
            <a:r>
              <a:rPr lang="de-AT" b="1" dirty="0" smtClean="0"/>
              <a:t>Lerndesigns</a:t>
            </a:r>
            <a:r>
              <a:rPr lang="de-AT" dirty="0" smtClean="0"/>
              <a:t> bzw. bilden Lerndesigns (komplett) ab.</a:t>
            </a:r>
            <a:endParaRPr lang="de-AT" dirty="0"/>
          </a:p>
        </p:txBody>
      </p:sp>
      <p:sp>
        <p:nvSpPr>
          <p:cNvPr id="9" name="Textfeld 8"/>
          <p:cNvSpPr txBox="1"/>
          <p:nvPr/>
        </p:nvSpPr>
        <p:spPr>
          <a:xfrm>
            <a:off x="6768244" y="476672"/>
            <a:ext cx="12586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dirty="0" smtClean="0"/>
              <a:t>Think!</a:t>
            </a:r>
            <a:endParaRPr lang="de-AT" sz="3200" b="1" dirty="0"/>
          </a:p>
        </p:txBody>
      </p:sp>
      <p:sp>
        <p:nvSpPr>
          <p:cNvPr id="10" name="AutoShape 4" descr="data:image/jpeg;base64,/9j/4AAQSkZJRgABAQAAAQABAAD/2wCEAAkGBwgHBgkIBwgKCgkLDRYPDQwMDRsUFRAWIB0iIiAdHx8kKDQsJCYxJx8fLT0tMTU3Ojo6Iys/RD84QzQ5OjcBCgoKDQwNGg8PGjclHyU3Nzc3Nzc3Nzc3Nzc3Nzc3Nzc3Nzc3Nzc3Nzc3Nzc3Nzc3Nzc3Nzc3Nzc3Nzc3Nzc3N//AABEIAHwApwMBEQACEQEDEQH/xAAcAAACAwEBAQEAAAAAAAAAAAAABgQFBwMCAQj/xABFEAABAwMBAwULBwsFAAAAAAABAAIDBAURBhIhMRNBYXHBByIyMzRRc4GRobEUUnKCstHhFSMkJTVCQ1Nik/AWJjaSwv/EABsBAQADAQEBAQAAAAAAAAAAAAAEBQYDAgEH/8QAMBEBAAIBAgUDAwMCBwAAAAAAAAECAwQRBSExMjMSQXEiNFEjYaEGQhMUJFKBwfD/2gAMAwEAAhEDEQA/ANxQCAQCAQCAQCAQCAQCAQCAQCAQCAQCAQCAQCAQCAQcKirpqbyiohi+m8N+KCuqNUWKm3y3Wl6mv2j7kFfNr7TsXCtfJ9CF3aAgrp+6fZo/F09VJ04aO1BXVHdYgG6ntjnuJw0Om3n1AIGfTN2vly2p7tbqegp3NzFHyhdKekjgBj1oGJpyg+oBAIBAIBAIBAIBAIOU88VNE6WeRkcbd7nvcAB6ygRdSd0mjow6K0tE8nDlXjDB1Difcgzi76nud0kMlVVSO3YAzgAdQ3IKQzSFxw5uefHFB8JlPFx3IPLnE8Tk9KCRbrfVXObkqVhwD38jvBZ1nz9CDRNNWSksxbKxnLVYG+Z43j6I5vj0oHGiNVOW7iG9CBgpoyxmHE5Qd0AgEAgEAgEAgEBlAsai1jR2hro4cVNSN2y0963rPYPcgyrU2pqu4h1RcKtrYx4LXO2WN6h/hQI/yyepm/RYTN5pJe9YOrnKCbDQ1UzuVqamQuH7sB5MN9m9BKaxrG4HtPE9fnQcnnB3BBX1lY5g2YgHv6ODfvQapo59Nc7VC+hhbHs95LEP3H84PxzzoHq2WbGHSDcgv4YGRNw0IOqAQCAQCAQCAQCCsut9ttpBFdVxxybO0Itobbh0BBnOotfvrtuKklbBTjiGvGXdZ7B70CE6pr70WyUuzT0725bLL3z3D+lud3r9iDk2wzGcTSsmqZRwfIM46t2Ag+1XyWlkMdTU08ErcbUckoDhz7xxQfRdLYxuybjSj6LycewII0lwtTWk/lSmznmDz8Agq5bmKkubTE7GcbZGC4fcgjbOySR4PN0I+GXQt1udrvTJrWGvi70VTJPAczPx4451xz6jHgje8u2LBfNO1Ifo23XCkroBLRyskbz7J3jrHMvuLNTLG9J3ecmK+Odrxs91dfT0jczPwcZDRvJ9S85tTjwx9cvWPDfLP0wparUzm7qeic7pe7HwVVl4xMdmOVhj4Zv33QX6quDTuo4QOna+9RZ43n/2R/KTHCcM/wB8/wAPLdY1LD+doYnfReW/evVOO3/up/L5bg9fa/8ACdSa0t8rgypjlpz85w2m+0fcp+Hi+C87W5IeXhmanOvMwU9VDUxtkp5WSRu4OY7IVnW9bxvWd4V9qzWdph2Xp8CAQCCLU0FJNJy01LBJLjG26NpdjzZIQLGsquGzacuVc2iY9sMDjsNaBtZ3cw4b0FJpuM3HTttqYmkRyU0eyHbj4IHYgu6exOkLdoIMC11Ays1JVyNcRtzOA6gdke4BBXUFhaWPdPiQfunhlBbR6ZppWjMWC7hs8xwgrPkD6HbY4bw4t9n+Z9aPjywPke2OJpc9xwG+cr5a0Vjeej1ETM7Q07T1pgt9sjhZgynvpX48J3+bli9fq7Z8sz7ezU6PTVw4or7+6/tTamkqmzUryx3A+YjpHOuWnzZcd4tjnaXvPixXrteNzFE1jQZquXbed7nO35VpEV78s7yrp37ccbQq7hfKaHLY2g9JUXJqazO2OqTTTzEb3lTyajjc7ADAuEzln2dYjHHu9MuEVQPBb6lHvFveHeu09JeZomvblq5xbaXSY3RqS51tjqeWpJCGnw4ye9eOkdqs9Jqr4rb1n/hB1Onpkja0NL0/fae8UbZ4Tg8HsPFjucFavDmrlp6oZzLitit6ZXK6uYQCAQUusG03+lLx8raDB8im5TPm2CgqNKVcVdpezVNPG2OOSkj7wcG4GCPaCgbIPFg4QYJc+5rWVFyqpKa6RzkTPwJG7O7J5woFeI4rZJpt0S50eSKRb8qqa1Xa0EwVNJtBvetc05Ck01GK/S0OF8OSvOYWtombKwtliLJG8zguzkXtStcK5jIYyeVAccfO4fABH1JtOmq0ObMzYMh/d37vWouqxXyV2qkafJTHbeTbbXyR/m5muY9u4gjesfqcc1tMS02C/qrEwumSuY0EFR4vasOs1iUW41z2xOLnbsL3E2yTzeZitIKU9RU19UIKZrnvcdwCt9Ppt5iIhXZs+0bzKyg0pXSNDn1MTXeZoLvfuVlHDrTHOUCdbG/R1faLhbAHy4kiB3vZzdfmUDWaG2OPV1hM02rpedukrSkdyjQFRXrtK3rPJyuMWYzu3hesVtrPOSN4RdH3R9uvzYNoiKp70jm2hkg9nrWk4dlmt9vypNdTem/vDYqGcSxAq8VCUgEAgWu6Vtf6Cv8AsDJ+QyezG/3IE7uN1zpdBUUb8/o8ssYJOcjbLv8A0g0+B/6PteYZXyeUEdSJa5jh5PHeVi9NkneZajPTpCpu8hPKOKjTabZd0iI2xkqFk1Td44YpHsD3b8HiAM9i0miyXmYrupNXSu022N1q0sZ5myPYXHO4uJOParpVHq1achgYNtozhBS6xtbKWqp6mJuOUBY7pxwWd45iiPTkj35LvhOSZi1J9lcWYp2FUFo+jdbxb6i7f5S2PZUnSV3lx1M8nXQ9GHsmqCAXufsA+YDf2+5ajQUj0zZQay07xVp1ttTOTDnAZVghJs9pglidG5oLXDBHQvloi0TEvsTNZ3hncVIaWtkpzv5N5Z7CsLnp6c00/Etdiv6sUW/MPlezAeOfC4Tyu6RO9SdtmK70z28RO0+8K90k86yqtRzrMNssEu1GAVpVCvEAgEFdqGmbWWK40ryQ2alkYSObLSgzHuQM2dA0bhuLppSf+2EGpUZJozn5pXy3SX2vWCLbR3rlhNPPOWrzT0Vl3GIpFypP6jpM/QWdPt/3HB9f7JWk0HkhSaufolsthiaIQdkK9VS6wgWtbtzS0vpT8FQ8e8Nfn/pa8In9S3woJWYpWqgyeKFvS31k7UQXbRueonde9z5gNvb6V3YtZovCoNV5Gp0oxEFLRnYoM9q4wb7WelcsVqvvb/LT4J20tfhBuTd7+pQ8nkSKT9BHqB+s4eiVv2grvSeytzzylsmnTuWmURkQCAQVWq3uj0zdnsfybm0cpD/mnZKDNO4w8P0JG0nwKqUY828HtQapSeSO+iV5t2y+x1JFuHeuWC0885ajN7Ky8D81IudPI92n6Sxp8f7jg+t9krTcP8sKfVdktmsXiB1K9Va3QLes99LTel7FQ8f8FflacK8lvhRzj9FCz+XxQtKT9ZN1GN666N51ErvufeQN9M7sWt0PhUOp72pU3igpiO6HggRapv68q/SFYnVffX+Wkwz/AKanwr7m3e/qULLP6iRSfoItSP1nF6VvxCu9J7K7P0lsOnlqFIZEAgEFLrRj5NI3pkQBe6hmDQfPsFBm3cbY5mhInHH5yplI9oHYg1Wh8kP0SvNu2X2OpLt3guWB0/WWny+ytvHiXrnTyPdu0r2D/kcH1vslabh/lhT6rslsti8QOpXysW6Bd1j5LTel7FQf1B4KfKz4X5LfCkn8mHUs/l8ULSneTNScfUuujedQuu5/5C30ruxa7Q+FRanvajTeKCmI7oeCBGqf23V+kKxOr++v8tHh+2r8INz/AInUoOXyu+PsIdV+04vSt+Ku9J7K/P0lsGneC1KlMiAQCDnUQtqIJYX+DIwsPURhBmncxt09Boajp6lhbIyacbxxxK4Z9yDQ6MYpD9Feb9svtesEm3eC7qWA0/WWnzeyuvHiXrxTyPVuwrWD/kcH1/slaXh/lhUarslsti8QOpX6sW6Bd1j5LTel7FQf1B4KfKz4X5LfCkn8mHUs/l8ULSneTdS8fUuujedQue5/5Ez0ruxa7Q+FRanvajTeKCmI7oeCSEaq/bdX6VyxOr++v8tHh+2r8INz/idSg5fK707CHVftOL0rfirvSeyvzdJbBp3gtSpTIgEAgEEWqg5TGAg9sZsU7h0FebdsvsdWcwV8dOw5wvz7HNqzyhqbxFtt5Vd0uUL4ngOG9e8WG3r3l5vevp2hRadcHahgI/q+yVo9BG2WFVqZ+iWz2LxA6leqxboFvWjgykpyf5p+CoePxvhp8rPhfkt8FWousQiDCRuWbn13r6dlrHprO5Vv1WyYnZOVM0uKa9XHPeJ6GLuf+Qs9K7sWq0PhUup72o03igpiO6Hggz+51TKe8VbnY8a5YbWzNdZeY/LR6eInT1j9lRXXSF+33w3hRv8ADve3ql19Va12KEkgkuMRH81vxV1pqzEwgZZ3iWx6d4LUKYyIBAIBAIPMgJjcBxIIXyecEcmRXXTN8jzlkGOib8FnqcJyV67LW2upPRSu05d3cWx/3PwXeOHZP2c51VP3S7FYK+jusNROxnJt2skPyd4IUnTaTJjyRaejllz0tXaGsWNpbAM+ZWSGtkC5rS21lyoIY6ER7bJC522/G7Cr+IaW+prWtfaUrSZq4rTMszrdO3oSYc2L1SfgoNeF5K/hJnWUlDdpm6uO9kf9z8F0jQZI/Dz/AJmn/oN+jbfUUMDYahoD+Uce9ORgqy02K2PH6bIma8XtvDR6fdEFIcXQ8EGaap09eJrhVVEAh5KSQubmTfjqwqLNw3JkzWvy5rPHq6VxxX8FSTTt4cd4j/uL7HDskfh8nVUl8g0zc2TxvcyPDXtJ7/pXWmiy1tE8ni2opMS1XTzSBvGFboBjQedobWEHpAIBAIItTSMm8IZQRfyRF80IAWmEHOAgnQQNhbhqDsg8vbtNwggTWyOR2SAg5/kiH5oQdYbbHG7IAQT2t2W4QfUHCop2zNwUEI2mHzBAfkiH5oQS6akbBuaAg7Occ4bx+CD00YQfUAgEAgEAgEAgEAgEAgEAgEAgEAg+Hgg+MADd3Og9IP/Z"/>
          <p:cNvSpPr>
            <a:spLocks noChangeAspect="1" noChangeArrowheads="1"/>
          </p:cNvSpPr>
          <p:nvPr/>
        </p:nvSpPr>
        <p:spPr bwMode="auto">
          <a:xfrm>
            <a:off x="63500" y="-563563"/>
            <a:ext cx="1590675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" name="AutoShape 6" descr="data:image/jpeg;base64,/9j/4AAQSkZJRgABAQAAAQABAAD/2wCEAAkGBwgHBgkIBwgKCgkLDRYPDQwMDRsUFRAWIB0iIiAdHx8kKDQsJCYxJx8fLT0tMTU3Ojo6Iys/RD84QzQ5OjcBCgoKDQwNGg8PGjclHyU3Nzc3Nzc3Nzc3Nzc3Nzc3Nzc3Nzc3Nzc3Nzc3Nzc3Nzc3Nzc3Nzc3Nzc3Nzc3Nzc3N//AABEIAHwApwMBEQACEQEDEQH/xAAcAAACAwEBAQEAAAAAAAAAAAAABgQFBwMCAQj/xABFEAABAwMBAwULBwsFAAAAAAABAAIDBAURBhIhMRNBYXHBByIyMzRRc4GRobEUUnKCstHhFSMkJTVCQ1Nik/AWJjaSwv/EABsBAQADAQEBAQAAAAAAAAAAAAAEBQYDAgEH/8QAMBEBAAIBAgUDAwMCBwAAAAAAAAECAwQRBSExMjMSQXEiNFEjYaEGQhMUJFKBwfD/2gAMAwEAAhEDEQA/ANxQCAQCAQCAQCAQCAQCAQCAQCAQCAQCAQCAQCAQCAQcKirpqbyiohi+m8N+KCuqNUWKm3y3Wl6mv2j7kFfNr7TsXCtfJ9CF3aAgrp+6fZo/F09VJ04aO1BXVHdYgG6ntjnuJw0Om3n1AIGfTN2vly2p7tbqegp3NzFHyhdKekjgBj1oGJpyg+oBAIBAIBAIBAIBAIOU88VNE6WeRkcbd7nvcAB6ygRdSd0mjow6K0tE8nDlXjDB1Difcgzi76nud0kMlVVSO3YAzgAdQ3IKQzSFxw5uefHFB8JlPFx3IPLnE8Tk9KCRbrfVXObkqVhwD38jvBZ1nz9CDRNNWSksxbKxnLVYG+Z43j6I5vj0oHGiNVOW7iG9CBgpoyxmHE5Qd0AgEAgEAgEAgEBlAsai1jR2hro4cVNSN2y0963rPYPcgyrU2pqu4h1RcKtrYx4LXO2WN6h/hQI/yyepm/RYTN5pJe9YOrnKCbDQ1UzuVqamQuH7sB5MN9m9BKaxrG4HtPE9fnQcnnB3BBX1lY5g2YgHv6ODfvQapo59Nc7VC+hhbHs95LEP3H84PxzzoHq2WbGHSDcgv4YGRNw0IOqAQCAQCAQCAQCCsut9ttpBFdVxxybO0Itobbh0BBnOotfvrtuKklbBTjiGvGXdZ7B70CE6pr70WyUuzT0725bLL3z3D+lud3r9iDk2wzGcTSsmqZRwfIM46t2Ag+1XyWlkMdTU08ErcbUckoDhz7xxQfRdLYxuybjSj6LycewII0lwtTWk/lSmznmDz8Agq5bmKkubTE7GcbZGC4fcgjbOySR4PN0I+GXQt1udrvTJrWGvi70VTJPAczPx4451xz6jHgje8u2LBfNO1Ifo23XCkroBLRyskbz7J3jrHMvuLNTLG9J3ecmK+Odrxs91dfT0jczPwcZDRvJ9S85tTjwx9cvWPDfLP0wparUzm7qeic7pe7HwVVl4xMdmOVhj4Zv33QX6quDTuo4QOna+9RZ43n/2R/KTHCcM/wB8/wAPLdY1LD+doYnfReW/evVOO3/up/L5bg9fa/8ACdSa0t8rgypjlpz85w2m+0fcp+Hi+C87W5IeXhmanOvMwU9VDUxtkp5WSRu4OY7IVnW9bxvWd4V9qzWdph2Xp8CAQCCLU0FJNJy01LBJLjG26NpdjzZIQLGsquGzacuVc2iY9sMDjsNaBtZ3cw4b0FJpuM3HTttqYmkRyU0eyHbj4IHYgu6exOkLdoIMC11Ays1JVyNcRtzOA6gdke4BBXUFhaWPdPiQfunhlBbR6ZppWjMWC7hs8xwgrPkD6HbY4bw4t9n+Z9aPjywPke2OJpc9xwG+cr5a0Vjeej1ETM7Q07T1pgt9sjhZgynvpX48J3+bli9fq7Z8sz7ezU6PTVw4or7+6/tTamkqmzUryx3A+YjpHOuWnzZcd4tjnaXvPixXrteNzFE1jQZquXbed7nO35VpEV78s7yrp37ccbQq7hfKaHLY2g9JUXJqazO2OqTTTzEb3lTyajjc7ADAuEzln2dYjHHu9MuEVQPBb6lHvFveHeu09JeZomvblq5xbaXSY3RqS51tjqeWpJCGnw4ye9eOkdqs9Jqr4rb1n/hB1Onpkja0NL0/fae8UbZ4Tg8HsPFjucFavDmrlp6oZzLitit6ZXK6uYQCAQUusG03+lLx8raDB8im5TPm2CgqNKVcVdpezVNPG2OOSkj7wcG4GCPaCgbIPFg4QYJc+5rWVFyqpKa6RzkTPwJG7O7J5woFeI4rZJpt0S50eSKRb8qqa1Xa0EwVNJtBvetc05Ck01GK/S0OF8OSvOYWtombKwtliLJG8zguzkXtStcK5jIYyeVAccfO4fABH1JtOmq0ObMzYMh/d37vWouqxXyV2qkafJTHbeTbbXyR/m5muY9u4gjesfqcc1tMS02C/qrEwumSuY0EFR4vasOs1iUW41z2xOLnbsL3E2yTzeZitIKU9RU19UIKZrnvcdwCt9Ppt5iIhXZs+0bzKyg0pXSNDn1MTXeZoLvfuVlHDrTHOUCdbG/R1faLhbAHy4kiB3vZzdfmUDWaG2OPV1hM02rpedukrSkdyjQFRXrtK3rPJyuMWYzu3hesVtrPOSN4RdH3R9uvzYNoiKp70jm2hkg9nrWk4dlmt9vypNdTem/vDYqGcSxAq8VCUgEAgWu6Vtf6Cv8AsDJ+QyezG/3IE7uN1zpdBUUb8/o8ssYJOcjbLv8A0g0+B/6PteYZXyeUEdSJa5jh5PHeVi9NkneZajPTpCpu8hPKOKjTabZd0iI2xkqFk1Td44YpHsD3b8HiAM9i0miyXmYrupNXSu022N1q0sZ5myPYXHO4uJOParpVHq1achgYNtozhBS6xtbKWqp6mJuOUBY7pxwWd45iiPTkj35LvhOSZi1J9lcWYp2FUFo+jdbxb6i7f5S2PZUnSV3lx1M8nXQ9GHsmqCAXufsA+YDf2+5ajQUj0zZQay07xVp1ttTOTDnAZVghJs9pglidG5oLXDBHQvloi0TEvsTNZ3hncVIaWtkpzv5N5Z7CsLnp6c00/Etdiv6sUW/MPlezAeOfC4Tyu6RO9SdtmK70z28RO0+8K90k86yqtRzrMNssEu1GAVpVCvEAgEFdqGmbWWK40ryQ2alkYSObLSgzHuQM2dA0bhuLppSf+2EGpUZJozn5pXy3SX2vWCLbR3rlhNPPOWrzT0Vl3GIpFypP6jpM/QWdPt/3HB9f7JWk0HkhSaufolsthiaIQdkK9VS6wgWtbtzS0vpT8FQ8e8Nfn/pa8In9S3woJWYpWqgyeKFvS31k7UQXbRueonde9z5gNvb6V3YtZovCoNV5Gp0oxEFLRnYoM9q4wb7WelcsVqvvb/LT4J20tfhBuTd7+pQ8nkSKT9BHqB+s4eiVv2grvSeytzzylsmnTuWmURkQCAQVWq3uj0zdnsfybm0cpD/mnZKDNO4w8P0JG0nwKqUY828HtQapSeSO+iV5t2y+x1JFuHeuWC0885ajN7Ky8D81IudPI92n6Sxp8f7jg+t9krTcP8sKfVdktmsXiB1K9Va3QLes99LTel7FQ8f8FflacK8lvhRzj9FCz+XxQtKT9ZN1GN666N51ErvufeQN9M7sWt0PhUOp72pU3igpiO6HggRapv68q/SFYnVffX+Wkwz/AKanwr7m3e/qULLP6iRSfoItSP1nF6VvxCu9J7K7P0lsOnlqFIZEAgEFLrRj5NI3pkQBe6hmDQfPsFBm3cbY5mhInHH5yplI9oHYg1Wh8kP0SvNu2X2OpLt3guWB0/WWny+ytvHiXrnTyPdu0r2D/kcH1vslabh/lhT6rslsti8QOpXysW6Bd1j5LTel7FQf1B4KfKz4X5LfCkn8mHUs/l8ULSneTNScfUuujedQuu5/5C30ruxa7Q+FRanvajTeKCmI7oeCBGqf23V+kKxOr++v8tHh+2r8INz/AInUoOXyu+PsIdV+04vSt+Ku9J7K/P0lsGneC1KlMiAQCDnUQtqIJYX+DIwsPURhBmncxt09Boajp6lhbIyacbxxxK4Z9yDQ6MYpD9Feb9svtesEm3eC7qWA0/WWnzeyuvHiXrxTyPVuwrWD/kcH1/slaXh/lhUarslsti8QOpX6sW6Bd1j5LTel7FQf1B4KfKz4X5LfCkn8mHUs/l8ULSneTdS8fUuujedQue5/5Ez0ruxa7Q+FRanvajTeKCmI7oeCSEaq/bdX6VyxOr++v8tHh+2r8INz/idSg5fK707CHVftOL0rfirvSeyvzdJbBp3gtSpTIgEAgEEWqg5TGAg9sZsU7h0FebdsvsdWcwV8dOw5wvz7HNqzyhqbxFtt5Vd0uUL4ngOG9e8WG3r3l5vevp2hRadcHahgI/q+yVo9BG2WFVqZ+iWz2LxA6leqxboFvWjgykpyf5p+CoePxvhp8rPhfkt8FWousQiDCRuWbn13r6dlrHprO5Vv1WyYnZOVM0uKa9XHPeJ6GLuf+Qs9K7sWq0PhUup72o03igpiO6Hggz+51TKe8VbnY8a5YbWzNdZeY/LR6eInT1j9lRXXSF+33w3hRv8ADve3ql19Va12KEkgkuMRH81vxV1pqzEwgZZ3iWx6d4LUKYyIBAIBAIPMgJjcBxIIXyecEcmRXXTN8jzlkGOib8FnqcJyV67LW2upPRSu05d3cWx/3PwXeOHZP2c51VP3S7FYK+jusNROxnJt2skPyd4IUnTaTJjyRaejllz0tXaGsWNpbAM+ZWSGtkC5rS21lyoIY6ER7bJC522/G7Cr+IaW+prWtfaUrSZq4rTMszrdO3oSYc2L1SfgoNeF5K/hJnWUlDdpm6uO9kf9z8F0jQZI/Dz/AJmn/oN+jbfUUMDYahoD+Uce9ORgqy02K2PH6bIma8XtvDR6fdEFIcXQ8EGaap09eJrhVVEAh5KSQubmTfjqwqLNw3JkzWvy5rPHq6VxxX8FSTTt4cd4j/uL7HDskfh8nVUl8g0zc2TxvcyPDXtJ7/pXWmiy1tE8ni2opMS1XTzSBvGFboBjQedobWEHpAIBAIItTSMm8IZQRfyRF80IAWmEHOAgnQQNhbhqDsg8vbtNwggTWyOR2SAg5/kiH5oQdYbbHG7IAQT2t2W4QfUHCop2zNwUEI2mHzBAfkiH5oQS6akbBuaAg7Occ4bx+CD00YQfUAgEAgEAgEAgEAgEAgEAgEAgEAg+Hgg+MADd3Og9IP/Z"/>
          <p:cNvSpPr>
            <a:spLocks noChangeAspect="1" noChangeArrowheads="1"/>
          </p:cNvSpPr>
          <p:nvPr/>
        </p:nvSpPr>
        <p:spPr bwMode="auto">
          <a:xfrm>
            <a:off x="215900" y="-411163"/>
            <a:ext cx="1590675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1034" name="Picture 10" descr="http://www3.edumoodle.at/newsletter/pluginfile.php/545/course/section/297/moodle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12" y="4880687"/>
            <a:ext cx="965275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12" descr="data:image/jpeg;base64,/9j/4AAQSkZJRgABAQAAAQABAAD/2wCEAAkGBhISERMUERQWFRMWFxYZGBgUGCAYHRodHxwYFhkiHB4ZGyceHBooIB4eHy8iLzM1ODItFSoxNTwqNiYtLCkBCQoKDgwNFg8PFjUkHiQ1KTU1NTQ1NTU1NTU1MzUsNTUpNSk1LjUrNTUqNTUpNCopKy41MDYpKTEpLDUtNTUpLf/AABEIADgAjQMBIgACEQEDEQH/xAAcAAACAgMBAQAAAAAAAAAAAAAABwUGAwQIAgH/xAA4EAABAgUCAwUGBAYDAAAAAAABAhEAAwQSIQUTFCIxBhUjQVEHMjRCYXEkUoGRJTNTcqGxFhdi/8QAGgEBAQACAwAAAAAAAAAAAAAAAAEDBAIFBv/EACQRAQACAgECBgMAAAAAAAAAAAABAgMRQQQhEhMjMVHBMnGB/9oADAMBAAIRAxEAPwB4wRiNUhlG9LJ97I5fv6RkBfpAfYIIIAggjEapDKN6WT7xccv39IDLBHwGPsAQQRiFWhgb0soskuGJ9B6mAywQR4M5N1ri5nZ8t6t6QHuCMPGS2uvTa7PcGfoz+v0j3vpci4OA5D5A9SPIQHuK/rtbUKUZdMlTJa9SerkOw9MH/MTYqkEJIWllYSXHN9vWK5WIky507etC1KCkFYJSzB/dPV3jQ6+beXEROon3neuPnUtvpIjxzMxvX9RdJRVbrKVLC0M6SouX+hwYtOi6iqYlSZotmoYKH3Dg/rETW6vImGcjctC0IAUxIcFTwdmdO/mlK7kukBQDOwJPX0do6vpPRz1pht4one+8T88ccd/ZvZ/UxTbJGpjWu365+iLCaDZ1dqipLzJRS8pPMN5RBV43OXIDm0tli7B+ez0SxplHsqUqXsotMwWqZvMAkD7OYVK+8tnWHFJ/MS7bXW8+75dOl3zfrDf7H7nA029ZubSbtprXbytw32j0bpkxBBBAfFdI5mRKoOF1dqipLzpTPKTkbyikl53MXcEkpxlstHTJhFK7y4bV7uEfdR7u11u5m8ujNdm54C09kPaPQyO7tOl76zMkyQmYtKQxUklIUAokHyw4DjMM2E1TnUu8tP8AhPhUe7t/lVc3zO/RsM/1jUHaXXu71zOIkbgqgi66U4S2QPlsubrm14C09sfaRQrXW6ZO3kHYnBUxCQRiUZigkO5Nvrgszwp1StP4DT3qKkHipzgSU4DyryBuskgWMQSeY49L3UnVDqlSfwZ/BqcrsZto2v8AM97O+LYh0HU+A060UnxUz3tr8ybXY2/mds+7FDa7W9spGm0qZ80LWklKUhDXEn+4gdMwpdY1LTqjXE1BqKlO7ThZCZY5CqmJSAq+4AyyCQEnmV1yWYftc4ju07AlFV8u7ct6Pm3c5Xf/ABFb0vj++KPfFJtcLLus2/d2fEb53uuZsWfSAW5kUHdCBv1HxhKhsI/pNhO+wNrF7jnDecTVSnT+8dTJqaljSzw+2MmxF4uM11geSSAPJ8AlzNpPDp+E4fc5fcs3PNvK6NpQ0/envw+9t+M9t22we/ztZuv0iBAyJNBw+kPPqbhUTekpLB5qHYbzJzbkFTgkt5Q4NF7b0Oq1M+jSiZfICiFKAFwSoS1FJBJGSMFnf7tLyxpdlO3C2XHY9xrnzZ9XiYptKky1rmS5aELmZWpKQCr7kdY43pW9ZraNw5VtNZ3We6Il9ipILlSyPTA/0InpMlKEhKQAkYAEe4Iw4elw4N+XWI2yZM+TL+dtuY0q0/Z1f8PUpZcsJeak2+MoAK8Hkyzg3FsO4cvv2emUdMo9lKky9lFomG5QDeZAAJ+rCFGuprdnV31KlPOh2WPOYQfl5HSLWzn94Z3ZftXIlyKOnqauTMqlyUqdKsLw7gsAzA5w7RsMK3wRWv8AsfTdozuLlbYWJZU/zFyB+wJ+wjaX22oRNVKNTKC0y9xQu6Ia4l+nTMBNK6RzNLm6fwurtIqQ02UzzU4G8oJBeTyF3cEKxh8PHROi6/T1kozaWamagEpKkl2UACQfQsQf1hJmprOG1Z9SplHdR0WB85B+XluHKBnKYC0aB7OaCdJo9RSKgCXTIIlFQJVahQBJCQSpj5MCwxCtTP07uqZ4FT8WljvI6bZI5tm0G1xbaS+X9Ojuxq1mgpTNmpnLMpF0xGUqLdQfMfWJPgpdttiLSbmtDP1dm6/WAWGrezfT0SZ+pqFQQaRZMoEAgGSUKINr3Wk9cB3aFqqbp/Aae9PUn8TPBacnIeVeAdllEi1gADynMdFdqlrFFUmVNTJmCTMKZi8JQbSxJ8gPX/cJIVVZwOnganTJPETWdaT5otzbzWuXGP5gihwdrexsjUqVMiaVoSChSShrg39wIOMQpdX0zTqfXE05kVKtqnSh0zBzlNMQkhNlxAQACQocyemC7q1bXpFJJE2qmpQjlFx6En0jSHbHTjPQjiJJnKl3pyHKCncwfQp5m9Ig563tP7oQ8ipH4w3NOR/SfCjJtJsw1o5svEzUq0/vHUxw9UwpZ5xMDg2IvNplOkHyJJH0yAHD/wA60nYEzfkbO5aOjX9ejYPzP+sbSu2GnCdOQZ8kTZaCqbkOEAOXPmAD0+sAhpEzT+H0l5FTcaia7TksfFQCx2WVm3ACcOH84cPYz2mpr62ppBTrl7AUQsqucJWJZCksLFOXAc4B9Ir3bXWxOm6XM0+up5VOZpASSEuQpIJAtLsCUtjKhG37Np9QdU1ETa2TPQ6vDlqBL3gJUwAtCU8hGcq/ehnQQQRBzkUytnVm0lYZaGN03l8U4OHDHn5cYbpEnKRK47TR3SsjhEYvmH5Vt1FptyObPN9BBBFECjb7rnfwlYarl/PO/JMwcXcodHo80Hr1nqhMrvGoHdC/g1FrpgJ8HrgMHHI45seuIIIC7+xEpOnLKaU0/jLcErVucqOYGZzN8npyfstgJfDas2lLQ0yVi+bjxCwLDFp5uXHN6QQQDv7CpA06ktkmQNpHhEklGOhKsn1znMTsEEQQ3bFINBV3STPGzMeUkkFfKcAjIP1GfSEO8vgdPfSVqeondFzc5lOA4fm6MS3hH6sQRQ9+0XZWnr6dMmpQbAUqASSkpI6MR+0KnVtOkSdbEiXpa5qJUgISoLmc4TTslWRYWHhOXLpd3xBBEFaaX3Un+FTPjTi+dnk8sXO3h+jh+sTVQiV3hqQ7pmMKabi+YH5EucC0X/8AnP8AmCCKI+QJexpJ7qW5nzM3zc+Ijp5lzzc35MYeHT2f7BUdHUTqinllM2c9zqKgAohagkE4BUAf0j5BEFjgggg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" name="AutoShape 14" descr="data:image/jpeg;base64,/9j/4AAQSkZJRgABAQAAAQABAAD/2wCEAAkGBhISERMUERQWFRMWFxYZGBgUGCAYHRodHxwYFhkiHB4ZGyceHBooIB4eHy8iLzM1ODItFSoxNTwqNiYtLCkBCQoKDgwNFg8PFjUkHiQ1KTU1NTQ1NTU1NTU1MzUsNTUpNSk1LjUrNTUqNTUpNCopKy41MDYpKTEpLDUtNTUpLf/AABEIADgAjQMBIgACEQEDEQH/xAAcAAACAgMBAQAAAAAAAAAAAAAABwUGAwQIAgH/xAA4EAABAgUCAwUGBAYDAAAAAAABAhEAAwQSIQUTFCIxBhUjQVEHMjRCYXEkUoGRJTNTcqGxFhdi/8QAGgEBAQACAwAAAAAAAAAAAAAAAAEDBAIFBv/EACQRAQACAgECBgMAAAAAAAAAAAABAgMRQQQhEhMjMVHBMnGB/9oADAMBAAIRAxEAPwB4wRiNUhlG9LJ97I5fv6RkBfpAfYIIIAggjEapDKN6WT7xccv39IDLBHwGPsAQQRiFWhgb0soskuGJ9B6mAywQR4M5N1ri5nZ8t6t6QHuCMPGS2uvTa7PcGfoz+v0j3vpci4OA5D5A9SPIQHuK/rtbUKUZdMlTJa9SerkOw9MH/MTYqkEJIWllYSXHN9vWK5WIky507etC1KCkFYJSzB/dPV3jQ6+beXEROon3neuPnUtvpIjxzMxvX9RdJRVbrKVLC0M6SouX+hwYtOi6iqYlSZotmoYKH3Dg/rETW6vImGcjctC0IAUxIcFTwdmdO/mlK7kukBQDOwJPX0do6vpPRz1pht4one+8T88ccd/ZvZ/UxTbJGpjWu365+iLCaDZ1dqipLzJRS8pPMN5RBV43OXIDm0tli7B+ez0SxplHsqUqXsotMwWqZvMAkD7OYVK+8tnWHFJ/MS7bXW8+75dOl3zfrDf7H7nA029ZubSbtprXbytw32j0bpkxBBBAfFdI5mRKoOF1dqipLzpTPKTkbyikl53MXcEkpxlstHTJhFK7y4bV7uEfdR7u11u5m8ujNdm54C09kPaPQyO7tOl76zMkyQmYtKQxUklIUAokHyw4DjMM2E1TnUu8tP8AhPhUe7t/lVc3zO/RsM/1jUHaXXu71zOIkbgqgi66U4S2QPlsubrm14C09sfaRQrXW6ZO3kHYnBUxCQRiUZigkO5Nvrgszwp1StP4DT3qKkHipzgSU4DyryBuskgWMQSeY49L3UnVDqlSfwZ/BqcrsZto2v8AM97O+LYh0HU+A060UnxUz3tr8ybXY2/mds+7FDa7W9spGm0qZ80LWklKUhDXEn+4gdMwpdY1LTqjXE1BqKlO7ThZCZY5CqmJSAq+4AyyCQEnmV1yWYftc4ju07AlFV8u7ct6Pm3c5Xf/ABFb0vj++KPfFJtcLLus2/d2fEb53uuZsWfSAW5kUHdCBv1HxhKhsI/pNhO+wNrF7jnDecTVSnT+8dTJqaljSzw+2MmxF4uM11geSSAPJ8AlzNpPDp+E4fc5fcs3PNvK6NpQ0/envw+9t+M9t22we/ztZuv0iBAyJNBw+kPPqbhUTekpLB5qHYbzJzbkFTgkt5Q4NF7b0Oq1M+jSiZfICiFKAFwSoS1FJBJGSMFnf7tLyxpdlO3C2XHY9xrnzZ9XiYptKky1rmS5aELmZWpKQCr7kdY43pW9ZraNw5VtNZ3We6Il9ipILlSyPTA/0InpMlKEhKQAkYAEe4Iw4elw4N+XWI2yZM+TL+dtuY0q0/Z1f8PUpZcsJeak2+MoAK8Hkyzg3FsO4cvv2emUdMo9lKky9lFomG5QDeZAAJ+rCFGuprdnV31KlPOh2WPOYQfl5HSLWzn94Z3ZftXIlyKOnqauTMqlyUqdKsLw7gsAzA5w7RsMK3wRWv8AsfTdozuLlbYWJZU/zFyB+wJ+wjaX22oRNVKNTKC0y9xQu6Ia4l+nTMBNK6RzNLm6fwurtIqQ02UzzU4G8oJBeTyF3cEKxh8PHROi6/T1kozaWamagEpKkl2UACQfQsQf1hJmprOG1Z9SplHdR0WB85B+XluHKBnKYC0aB7OaCdJo9RSKgCXTIIlFQJVahQBJCQSpj5MCwxCtTP07uqZ4FT8WljvI6bZI5tm0G1xbaS+X9Ojuxq1mgpTNmpnLMpF0xGUqLdQfMfWJPgpdttiLSbmtDP1dm6/WAWGrezfT0SZ+pqFQQaRZMoEAgGSUKINr3Wk9cB3aFqqbp/Aae9PUn8TPBacnIeVeAdllEi1gADynMdFdqlrFFUmVNTJmCTMKZi8JQbSxJ8gPX/cJIVVZwOnganTJPETWdaT5otzbzWuXGP5gihwdrexsjUqVMiaVoSChSShrg39wIOMQpdX0zTqfXE05kVKtqnSh0zBzlNMQkhNlxAQACQocyemC7q1bXpFJJE2qmpQjlFx6En0jSHbHTjPQjiJJnKl3pyHKCncwfQp5m9Ig563tP7oQ8ipH4w3NOR/SfCjJtJsw1o5svEzUq0/vHUxw9UwpZ5xMDg2IvNplOkHyJJH0yAHD/wA60nYEzfkbO5aOjX9ejYPzP+sbSu2GnCdOQZ8kTZaCqbkOEAOXPmAD0+sAhpEzT+H0l5FTcaia7TksfFQCx2WVm3ACcOH84cPYz2mpr62ppBTrl7AUQsqucJWJZCksLFOXAc4B9Ir3bXWxOm6XM0+up5VOZpASSEuQpIJAtLsCUtjKhG37Np9QdU1ETa2TPQ6vDlqBL3gJUwAtCU8hGcq/ehnQQQRBzkUytnVm0lYZaGN03l8U4OHDHn5cYbpEnKRK47TR3SsjhEYvmH5Vt1FptyObPN9BBBFECjb7rnfwlYarl/PO/JMwcXcodHo80Hr1nqhMrvGoHdC/g1FrpgJ8HrgMHHI45seuIIIC7+xEpOnLKaU0/jLcErVucqOYGZzN8npyfstgJfDas2lLQ0yVi+bjxCwLDFp5uXHN6QQQDv7CpA06ktkmQNpHhEklGOhKsn1znMTsEEQQ3bFINBV3STPGzMeUkkFfKcAjIP1GfSEO8vgdPfSVqeondFzc5lOA4fm6MS3hH6sQRQ9+0XZWnr6dMmpQbAUqASSkpI6MR+0KnVtOkSdbEiXpa5qJUgISoLmc4TTslWRYWHhOXLpd3xBBEFaaX3Un+FTPjTi+dnk8sXO3h+jh+sTVQiV3hqQ7pmMKabi+YH5EucC0X/8AnP8AmCCKI+QJexpJ7qW5nzM3zc+Ijp5lzzc35MYeHT2f7BUdHUTqinllM2c9zqKgAohagkE4BUAf0j5BEFjggggP/9k=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54175" y="5013176"/>
            <a:ext cx="2150560" cy="58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bgerundetes Rechteck 14"/>
          <p:cNvSpPr/>
          <p:nvPr/>
        </p:nvSpPr>
        <p:spPr>
          <a:xfrm>
            <a:off x="1151620" y="3309325"/>
            <a:ext cx="5616624" cy="3024336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de-AT" sz="3600" b="1" dirty="0" smtClean="0">
                <a:solidFill>
                  <a:schemeClr val="accent1"/>
                </a:solidFill>
              </a:rPr>
              <a:t>SHOWCASE</a:t>
            </a:r>
            <a:endParaRPr lang="de-AT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2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36915" y="332656"/>
            <a:ext cx="8640962" cy="3954558"/>
          </a:xfrm>
          <a:prstGeom prst="ellips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 smtClean="0"/>
              <a:t>Lerndesign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 smtClean="0"/>
              <a:t>Kernideen</a:t>
            </a:r>
            <a:endParaRPr lang="de-AT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 smtClean="0"/>
              <a:t>Lernziele</a:t>
            </a:r>
            <a:r>
              <a:rPr lang="de-AT" dirty="0"/>
              <a:t>: Wissen | Verstehen | Können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/>
              <a:t>Aufgabenstellungen und Kriterien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 err="1"/>
              <a:t>Lernstandserhebungen</a:t>
            </a:r>
            <a:r>
              <a:rPr lang="de-AT" dirty="0"/>
              <a:t>: Und zeigen, was man </a:t>
            </a:r>
            <a:r>
              <a:rPr lang="de-AT" dirty="0" smtClean="0"/>
              <a:t>schon kann </a:t>
            </a:r>
            <a:r>
              <a:rPr lang="de-AT" dirty="0"/>
              <a:t>… (</a:t>
            </a:r>
            <a:r>
              <a:rPr lang="de-AT" dirty="0" err="1"/>
              <a:t>kriteriologisch</a:t>
            </a:r>
            <a:r>
              <a:rPr lang="de-AT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/>
              <a:t>Komplexität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/>
              <a:t>Förderliche Rückmeldungen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/>
              <a:t>(e)Portfolio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/>
              <a:t>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dirty="0"/>
              <a:t>Leistungsbeurteilung</a:t>
            </a:r>
          </a:p>
          <a:p>
            <a:pPr algn="ctr"/>
            <a:endParaRPr lang="de-AT" dirty="0"/>
          </a:p>
        </p:txBody>
      </p:sp>
      <p:sp>
        <p:nvSpPr>
          <p:cNvPr id="3" name="Ellipse 2"/>
          <p:cNvSpPr/>
          <p:nvPr/>
        </p:nvSpPr>
        <p:spPr>
          <a:xfrm>
            <a:off x="412032" y="5303710"/>
            <a:ext cx="1863825" cy="852984"/>
          </a:xfrm>
          <a:prstGeom prst="ellips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4" name="Ellipse 3"/>
          <p:cNvSpPr/>
          <p:nvPr/>
        </p:nvSpPr>
        <p:spPr>
          <a:xfrm>
            <a:off x="2555776" y="5303710"/>
            <a:ext cx="1863825" cy="852984"/>
          </a:xfrm>
          <a:prstGeom prst="ellips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" name="Ellipse 4"/>
          <p:cNvSpPr/>
          <p:nvPr/>
        </p:nvSpPr>
        <p:spPr>
          <a:xfrm>
            <a:off x="4716016" y="5303710"/>
            <a:ext cx="1863825" cy="852984"/>
          </a:xfrm>
          <a:prstGeom prst="ellipse">
            <a:avLst/>
          </a:prstGeom>
          <a:pattFill prst="dkHorz">
            <a:fgClr>
              <a:schemeClr val="accent1"/>
            </a:fgClr>
            <a:bgClr>
              <a:schemeClr val="accent6"/>
            </a:bgClr>
          </a:patt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6" name="Ellipse 5"/>
          <p:cNvSpPr/>
          <p:nvPr/>
        </p:nvSpPr>
        <p:spPr>
          <a:xfrm>
            <a:off x="6876256" y="5303710"/>
            <a:ext cx="1863825" cy="85298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539552" y="462310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Die Lernplattform kann unterschiedlich bedeutsam für das jeweilige Lerndesign sein. Insofern ergeben sich unterschiedliche SZENARIEN des Lernplattformeinsatzes: </a:t>
            </a:r>
            <a:endParaRPr lang="de-AT" dirty="0"/>
          </a:p>
        </p:txBody>
      </p:sp>
      <p:sp>
        <p:nvSpPr>
          <p:cNvPr id="10" name="Gleichschenkliges Dreieck 9"/>
          <p:cNvSpPr/>
          <p:nvPr/>
        </p:nvSpPr>
        <p:spPr>
          <a:xfrm>
            <a:off x="3757496" y="5511535"/>
            <a:ext cx="438421" cy="437333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Pfeil nach rechts 10"/>
          <p:cNvSpPr/>
          <p:nvPr/>
        </p:nvSpPr>
        <p:spPr>
          <a:xfrm>
            <a:off x="236915" y="5269431"/>
            <a:ext cx="2318861" cy="31980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02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Bildschirmpräsentation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</vt:lpstr>
      <vt:lpstr>Schon gehört? Man sagt, dass …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dell</dc:creator>
  <cp:lastModifiedBy>Andrea Prock</cp:lastModifiedBy>
  <cp:revision>11</cp:revision>
  <dcterms:created xsi:type="dcterms:W3CDTF">2013-11-26T11:56:21Z</dcterms:created>
  <dcterms:modified xsi:type="dcterms:W3CDTF">2014-01-26T16:09:55Z</dcterms:modified>
</cp:coreProperties>
</file>