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FF99FF"/>
    <a:srgbClr val="FFCC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98D43B-6E05-4258-A0D0-F07A5AA1F191}" v="35" dt="2023-12-10T22:21:43.4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85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rnauer Viktoria" userId="206a6257-b744-4b6c-81a2-64e5695555ce" providerId="ADAL" clId="{D598D43B-6E05-4258-A0D0-F07A5AA1F191}"/>
    <pc:docChg chg="undo redo custSel modSld">
      <pc:chgData name="Dornauer Viktoria" userId="206a6257-b744-4b6c-81a2-64e5695555ce" providerId="ADAL" clId="{D598D43B-6E05-4258-A0D0-F07A5AA1F191}" dt="2023-12-10T22:22:46.896" v="4699" actId="108"/>
      <pc:docMkLst>
        <pc:docMk/>
      </pc:docMkLst>
      <pc:sldChg chg="addSp delSp modSp mod">
        <pc:chgData name="Dornauer Viktoria" userId="206a6257-b744-4b6c-81a2-64e5695555ce" providerId="ADAL" clId="{D598D43B-6E05-4258-A0D0-F07A5AA1F191}" dt="2023-12-10T21:43:55.386" v="2240" actId="20577"/>
        <pc:sldMkLst>
          <pc:docMk/>
          <pc:sldMk cId="2188060227" sldId="256"/>
        </pc:sldMkLst>
        <pc:spChg chg="mod">
          <ac:chgData name="Dornauer Viktoria" userId="206a6257-b744-4b6c-81a2-64e5695555ce" providerId="ADAL" clId="{D598D43B-6E05-4258-A0D0-F07A5AA1F191}" dt="2023-12-08T20:58:40.773" v="24" actId="20577"/>
          <ac:spMkLst>
            <pc:docMk/>
            <pc:sldMk cId="2188060227" sldId="256"/>
            <ac:spMk id="4" creationId="{F11582BD-DE2B-878D-D53E-597DA9C4A5E5}"/>
          </ac:spMkLst>
        </pc:spChg>
        <pc:spChg chg="mod">
          <ac:chgData name="Dornauer Viktoria" userId="206a6257-b744-4b6c-81a2-64e5695555ce" providerId="ADAL" clId="{D598D43B-6E05-4258-A0D0-F07A5AA1F191}" dt="2023-12-10T20:46:44.977" v="779" actId="404"/>
          <ac:spMkLst>
            <pc:docMk/>
            <pc:sldMk cId="2188060227" sldId="256"/>
            <ac:spMk id="7" creationId="{0F8A3E07-7A57-DFC6-CEAB-2A75D5EE9390}"/>
          </ac:spMkLst>
        </pc:spChg>
        <pc:spChg chg="mod">
          <ac:chgData name="Dornauer Viktoria" userId="206a6257-b744-4b6c-81a2-64e5695555ce" providerId="ADAL" clId="{D598D43B-6E05-4258-A0D0-F07A5AA1F191}" dt="2023-12-10T20:44:06.662" v="759" actId="403"/>
          <ac:spMkLst>
            <pc:docMk/>
            <pc:sldMk cId="2188060227" sldId="256"/>
            <ac:spMk id="8" creationId="{5A4F7DD1-CA24-ABB1-31FC-BE75630E5BCE}"/>
          </ac:spMkLst>
        </pc:spChg>
        <pc:spChg chg="mod">
          <ac:chgData name="Dornauer Viktoria" userId="206a6257-b744-4b6c-81a2-64e5695555ce" providerId="ADAL" clId="{D598D43B-6E05-4258-A0D0-F07A5AA1F191}" dt="2023-12-10T20:44:00.097" v="756" actId="403"/>
          <ac:spMkLst>
            <pc:docMk/>
            <pc:sldMk cId="2188060227" sldId="256"/>
            <ac:spMk id="10" creationId="{A8DAE8A6-F329-901C-39D2-B517A0F6BF0D}"/>
          </ac:spMkLst>
        </pc:spChg>
        <pc:spChg chg="mod">
          <ac:chgData name="Dornauer Viktoria" userId="206a6257-b744-4b6c-81a2-64e5695555ce" providerId="ADAL" clId="{D598D43B-6E05-4258-A0D0-F07A5AA1F191}" dt="2023-12-10T20:43:35.117" v="751" actId="1076"/>
          <ac:spMkLst>
            <pc:docMk/>
            <pc:sldMk cId="2188060227" sldId="256"/>
            <ac:spMk id="13" creationId="{9E02003D-2D9C-7DC5-88F1-2BD7AD8E699D}"/>
          </ac:spMkLst>
        </pc:spChg>
        <pc:spChg chg="mod">
          <ac:chgData name="Dornauer Viktoria" userId="206a6257-b744-4b6c-81a2-64e5695555ce" providerId="ADAL" clId="{D598D43B-6E05-4258-A0D0-F07A5AA1F191}" dt="2023-12-10T21:43:55.386" v="2240" actId="20577"/>
          <ac:spMkLst>
            <pc:docMk/>
            <pc:sldMk cId="2188060227" sldId="256"/>
            <ac:spMk id="16" creationId="{DCF23D0C-8D53-BFB9-A66D-6A0FAC551EC0}"/>
          </ac:spMkLst>
        </pc:spChg>
        <pc:grpChg chg="add mod">
          <ac:chgData name="Dornauer Viktoria" userId="206a6257-b744-4b6c-81a2-64e5695555ce" providerId="ADAL" clId="{D598D43B-6E05-4258-A0D0-F07A5AA1F191}" dt="2023-12-10T20:44:17.158" v="761" actId="1076"/>
          <ac:grpSpMkLst>
            <pc:docMk/>
            <pc:sldMk cId="2188060227" sldId="256"/>
            <ac:grpSpMk id="27" creationId="{81839A5C-3098-E73E-F046-D2818BE995F6}"/>
          </ac:grpSpMkLst>
        </pc:grpChg>
        <pc:grpChg chg="add mod">
          <ac:chgData name="Dornauer Viktoria" userId="206a6257-b744-4b6c-81a2-64e5695555ce" providerId="ADAL" clId="{D598D43B-6E05-4258-A0D0-F07A5AA1F191}" dt="2023-12-10T20:55:59.473" v="1148" actId="1076"/>
          <ac:grpSpMkLst>
            <pc:docMk/>
            <pc:sldMk cId="2188060227" sldId="256"/>
            <ac:grpSpMk id="28" creationId="{63DA54B0-7813-69BE-463C-5F511689B830}"/>
          </ac:grpSpMkLst>
        </pc:grpChg>
        <pc:picChg chg="add del">
          <ac:chgData name="Dornauer Viktoria" userId="206a6257-b744-4b6c-81a2-64e5695555ce" providerId="ADAL" clId="{D598D43B-6E05-4258-A0D0-F07A5AA1F191}" dt="2023-12-10T20:31:29.962" v="206" actId="22"/>
          <ac:picMkLst>
            <pc:docMk/>
            <pc:sldMk cId="2188060227" sldId="256"/>
            <ac:picMk id="5" creationId="{5B669F5C-C24B-8A43-AAFC-78CE3FAB7C03}"/>
          </ac:picMkLst>
        </pc:picChg>
        <pc:picChg chg="add del mod modCrop">
          <ac:chgData name="Dornauer Viktoria" userId="206a6257-b744-4b6c-81a2-64e5695555ce" providerId="ADAL" clId="{D598D43B-6E05-4258-A0D0-F07A5AA1F191}" dt="2023-12-10T20:33:59.156" v="329" actId="478"/>
          <ac:picMkLst>
            <pc:docMk/>
            <pc:sldMk cId="2188060227" sldId="256"/>
            <ac:picMk id="11" creationId="{5141CF3F-A096-A150-3024-280F89CED4E3}"/>
          </ac:picMkLst>
        </pc:picChg>
        <pc:picChg chg="mod">
          <ac:chgData name="Dornauer Viktoria" userId="206a6257-b744-4b6c-81a2-64e5695555ce" providerId="ADAL" clId="{D598D43B-6E05-4258-A0D0-F07A5AA1F191}" dt="2023-12-10T20:44:28.504" v="762" actId="164"/>
          <ac:picMkLst>
            <pc:docMk/>
            <pc:sldMk cId="2188060227" sldId="256"/>
            <ac:picMk id="12" creationId="{2CAE1083-A626-5891-F0F2-AA7705084AB4}"/>
          </ac:picMkLst>
        </pc:picChg>
        <pc:picChg chg="del mod">
          <ac:chgData name="Dornauer Viktoria" userId="206a6257-b744-4b6c-81a2-64e5695555ce" providerId="ADAL" clId="{D598D43B-6E05-4258-A0D0-F07A5AA1F191}" dt="2023-12-10T20:34:58.521" v="341" actId="478"/>
          <ac:picMkLst>
            <pc:docMk/>
            <pc:sldMk cId="2188060227" sldId="256"/>
            <ac:picMk id="15" creationId="{613C35AD-0C78-9EFB-B90F-B98DEBF8E6C2}"/>
          </ac:picMkLst>
        </pc:picChg>
        <pc:picChg chg="add mod">
          <ac:chgData name="Dornauer Viktoria" userId="206a6257-b744-4b6c-81a2-64e5695555ce" providerId="ADAL" clId="{D598D43B-6E05-4258-A0D0-F07A5AA1F191}" dt="2023-12-10T20:44:12.038" v="760" actId="1076"/>
          <ac:picMkLst>
            <pc:docMk/>
            <pc:sldMk cId="2188060227" sldId="256"/>
            <ac:picMk id="19" creationId="{50259446-9681-C51B-A3DF-AED22AED0561}"/>
          </ac:picMkLst>
        </pc:picChg>
        <pc:picChg chg="add mod">
          <ac:chgData name="Dornauer Viktoria" userId="206a6257-b744-4b6c-81a2-64e5695555ce" providerId="ADAL" clId="{D598D43B-6E05-4258-A0D0-F07A5AA1F191}" dt="2023-12-10T20:43:17.807" v="748" actId="164"/>
          <ac:picMkLst>
            <pc:docMk/>
            <pc:sldMk cId="2188060227" sldId="256"/>
            <ac:picMk id="21" creationId="{8011D8F5-7B8F-01AB-55CB-22942E388AD2}"/>
          </ac:picMkLst>
        </pc:picChg>
        <pc:picChg chg="add del mod modCrop">
          <ac:chgData name="Dornauer Viktoria" userId="206a6257-b744-4b6c-81a2-64e5695555ce" providerId="ADAL" clId="{D598D43B-6E05-4258-A0D0-F07A5AA1F191}" dt="2023-12-10T20:39:40.354" v="540" actId="478"/>
          <ac:picMkLst>
            <pc:docMk/>
            <pc:sldMk cId="2188060227" sldId="256"/>
            <ac:picMk id="23" creationId="{942CD47D-49DC-AEB6-2B35-6917247D75C5}"/>
          </ac:picMkLst>
        </pc:picChg>
        <pc:picChg chg="add del mod">
          <ac:chgData name="Dornauer Viktoria" userId="206a6257-b744-4b6c-81a2-64e5695555ce" providerId="ADAL" clId="{D598D43B-6E05-4258-A0D0-F07A5AA1F191}" dt="2023-12-10T20:43:08.792" v="747" actId="478"/>
          <ac:picMkLst>
            <pc:docMk/>
            <pc:sldMk cId="2188060227" sldId="256"/>
            <ac:picMk id="26" creationId="{5BC587AE-B3AE-3A61-6E90-1FEB8378F479}"/>
          </ac:picMkLst>
        </pc:picChg>
        <pc:cxnChg chg="mod">
          <ac:chgData name="Dornauer Viktoria" userId="206a6257-b744-4b6c-81a2-64e5695555ce" providerId="ADAL" clId="{D598D43B-6E05-4258-A0D0-F07A5AA1F191}" dt="2023-12-10T20:43:17.807" v="748" actId="164"/>
          <ac:cxnSpMkLst>
            <pc:docMk/>
            <pc:sldMk cId="2188060227" sldId="256"/>
            <ac:cxnSpMk id="14" creationId="{972BA33E-4848-1CC2-3444-B5C8257FF098}"/>
          </ac:cxnSpMkLst>
        </pc:cxnChg>
        <pc:cxnChg chg="mod">
          <ac:chgData name="Dornauer Viktoria" userId="206a6257-b744-4b6c-81a2-64e5695555ce" providerId="ADAL" clId="{D598D43B-6E05-4258-A0D0-F07A5AA1F191}" dt="2023-12-10T20:44:41.302" v="765" actId="14100"/>
          <ac:cxnSpMkLst>
            <pc:docMk/>
            <pc:sldMk cId="2188060227" sldId="256"/>
            <ac:cxnSpMk id="17" creationId="{1C31A775-6E88-702F-CF1D-9DBF7C18D6D3}"/>
          </ac:cxnSpMkLst>
        </pc:cxnChg>
        <pc:cxnChg chg="add del mod">
          <ac:chgData name="Dornauer Viktoria" userId="206a6257-b744-4b6c-81a2-64e5695555ce" providerId="ADAL" clId="{D598D43B-6E05-4258-A0D0-F07A5AA1F191}" dt="2023-12-10T20:43:08.792" v="747" actId="478"/>
          <ac:cxnSpMkLst>
            <pc:docMk/>
            <pc:sldMk cId="2188060227" sldId="256"/>
            <ac:cxnSpMk id="25" creationId="{2859D675-E035-A03B-6FC3-332FAFAD7F38}"/>
          </ac:cxnSpMkLst>
        </pc:cxnChg>
        <pc:cxnChg chg="add mod">
          <ac:chgData name="Dornauer Viktoria" userId="206a6257-b744-4b6c-81a2-64e5695555ce" providerId="ADAL" clId="{D598D43B-6E05-4258-A0D0-F07A5AA1F191}" dt="2023-12-10T20:56:51.757" v="1159" actId="14100"/>
          <ac:cxnSpMkLst>
            <pc:docMk/>
            <pc:sldMk cId="2188060227" sldId="256"/>
            <ac:cxnSpMk id="31" creationId="{7E463A52-A190-2FBB-8934-FDD0D068343A}"/>
          </ac:cxnSpMkLst>
        </pc:cxnChg>
        <pc:cxnChg chg="add mod">
          <ac:chgData name="Dornauer Viktoria" userId="206a6257-b744-4b6c-81a2-64e5695555ce" providerId="ADAL" clId="{D598D43B-6E05-4258-A0D0-F07A5AA1F191}" dt="2023-12-10T20:56:44.703" v="1158" actId="14100"/>
          <ac:cxnSpMkLst>
            <pc:docMk/>
            <pc:sldMk cId="2188060227" sldId="256"/>
            <ac:cxnSpMk id="35" creationId="{FF75E9D8-DF8A-3CFF-45C9-A7338A85D662}"/>
          </ac:cxnSpMkLst>
        </pc:cxnChg>
        <pc:cxnChg chg="add mod">
          <ac:chgData name="Dornauer Viktoria" userId="206a6257-b744-4b6c-81a2-64e5695555ce" providerId="ADAL" clId="{D598D43B-6E05-4258-A0D0-F07A5AA1F191}" dt="2023-12-10T20:57:41.399" v="1162" actId="14100"/>
          <ac:cxnSpMkLst>
            <pc:docMk/>
            <pc:sldMk cId="2188060227" sldId="256"/>
            <ac:cxnSpMk id="39" creationId="{03760076-33BD-B925-C76B-FE33239A5AB5}"/>
          </ac:cxnSpMkLst>
        </pc:cxnChg>
      </pc:sldChg>
      <pc:sldChg chg="addSp delSp modSp mod">
        <pc:chgData name="Dornauer Viktoria" userId="206a6257-b744-4b6c-81a2-64e5695555ce" providerId="ADAL" clId="{D598D43B-6E05-4258-A0D0-F07A5AA1F191}" dt="2023-12-10T22:18:45.495" v="4570" actId="1035"/>
        <pc:sldMkLst>
          <pc:docMk/>
          <pc:sldMk cId="1994769685" sldId="257"/>
        </pc:sldMkLst>
        <pc:spChg chg="mod">
          <ac:chgData name="Dornauer Viktoria" userId="206a6257-b744-4b6c-81a2-64e5695555ce" providerId="ADAL" clId="{D598D43B-6E05-4258-A0D0-F07A5AA1F191}" dt="2023-12-10T21:10:49.673" v="1573" actId="20577"/>
          <ac:spMkLst>
            <pc:docMk/>
            <pc:sldMk cId="1994769685" sldId="257"/>
            <ac:spMk id="4" creationId="{F11582BD-DE2B-878D-D53E-597DA9C4A5E5}"/>
          </ac:spMkLst>
        </pc:spChg>
        <pc:spChg chg="mod">
          <ac:chgData name="Dornauer Viktoria" userId="206a6257-b744-4b6c-81a2-64e5695555ce" providerId="ADAL" clId="{D598D43B-6E05-4258-A0D0-F07A5AA1F191}" dt="2023-12-10T20:47:02.402" v="780"/>
          <ac:spMkLst>
            <pc:docMk/>
            <pc:sldMk cId="1994769685" sldId="257"/>
            <ac:spMk id="7" creationId="{0F8A3E07-7A57-DFC6-CEAB-2A75D5EE9390}"/>
          </ac:spMkLst>
        </pc:spChg>
        <pc:spChg chg="mod">
          <ac:chgData name="Dornauer Viktoria" userId="206a6257-b744-4b6c-81a2-64e5695555ce" providerId="ADAL" clId="{D598D43B-6E05-4258-A0D0-F07A5AA1F191}" dt="2023-12-10T21:09:14.688" v="1516" actId="20577"/>
          <ac:spMkLst>
            <pc:docMk/>
            <pc:sldMk cId="1994769685" sldId="257"/>
            <ac:spMk id="8" creationId="{5A4F7DD1-CA24-ABB1-31FC-BE75630E5BCE}"/>
          </ac:spMkLst>
        </pc:spChg>
        <pc:spChg chg="mod">
          <ac:chgData name="Dornauer Viktoria" userId="206a6257-b744-4b6c-81a2-64e5695555ce" providerId="ADAL" clId="{D598D43B-6E05-4258-A0D0-F07A5AA1F191}" dt="2023-12-10T20:59:57.298" v="1195" actId="164"/>
          <ac:spMkLst>
            <pc:docMk/>
            <pc:sldMk cId="1994769685" sldId="257"/>
            <ac:spMk id="13" creationId="{9E02003D-2D9C-7DC5-88F1-2BD7AD8E699D}"/>
          </ac:spMkLst>
        </pc:spChg>
        <pc:spChg chg="mod">
          <ac:chgData name="Dornauer Viktoria" userId="206a6257-b744-4b6c-81a2-64e5695555ce" providerId="ADAL" clId="{D598D43B-6E05-4258-A0D0-F07A5AA1F191}" dt="2023-12-10T22:18:45.495" v="4570" actId="1035"/>
          <ac:spMkLst>
            <pc:docMk/>
            <pc:sldMk cId="1994769685" sldId="257"/>
            <ac:spMk id="16" creationId="{DCF23D0C-8D53-BFB9-A66D-6A0FAC551EC0}"/>
          </ac:spMkLst>
        </pc:spChg>
        <pc:grpChg chg="add mod">
          <ac:chgData name="Dornauer Viktoria" userId="206a6257-b744-4b6c-81a2-64e5695555ce" providerId="ADAL" clId="{D598D43B-6E05-4258-A0D0-F07A5AA1F191}" dt="2023-12-10T21:05:33.923" v="1441" actId="1036"/>
          <ac:grpSpMkLst>
            <pc:docMk/>
            <pc:sldMk cId="1994769685" sldId="257"/>
            <ac:grpSpMk id="18" creationId="{049FAFE9-E3CE-ADE5-D094-33297F4C3BFF}"/>
          </ac:grpSpMkLst>
        </pc:grpChg>
        <pc:picChg chg="add mod">
          <ac:chgData name="Dornauer Viktoria" userId="206a6257-b744-4b6c-81a2-64e5695555ce" providerId="ADAL" clId="{D598D43B-6E05-4258-A0D0-F07A5AA1F191}" dt="2023-12-10T20:45:58.686" v="777"/>
          <ac:picMkLst>
            <pc:docMk/>
            <pc:sldMk cId="1994769685" sldId="257"/>
            <ac:picMk id="3" creationId="{0DAEEA12-8591-FECF-3426-58C2DF708DCC}"/>
          </ac:picMkLst>
        </pc:picChg>
        <pc:picChg chg="del">
          <ac:chgData name="Dornauer Viktoria" userId="206a6257-b744-4b6c-81a2-64e5695555ce" providerId="ADAL" clId="{D598D43B-6E05-4258-A0D0-F07A5AA1F191}" dt="2023-12-10T20:45:52.060" v="776" actId="478"/>
          <ac:picMkLst>
            <pc:docMk/>
            <pc:sldMk cId="1994769685" sldId="257"/>
            <ac:picMk id="6" creationId="{9C122486-8E2F-3C2D-95F9-1BBAB69B9EBB}"/>
          </ac:picMkLst>
        </pc:picChg>
        <pc:picChg chg="add mod">
          <ac:chgData name="Dornauer Viktoria" userId="206a6257-b744-4b6c-81a2-64e5695555ce" providerId="ADAL" clId="{D598D43B-6E05-4258-A0D0-F07A5AA1F191}" dt="2023-12-10T21:00:51.960" v="1205" actId="1036"/>
          <ac:picMkLst>
            <pc:docMk/>
            <pc:sldMk cId="1994769685" sldId="257"/>
            <ac:picMk id="10" creationId="{CC1672A5-C305-FDCA-E306-E380A0DFE484}"/>
          </ac:picMkLst>
        </pc:picChg>
        <pc:picChg chg="add del mod modCrop">
          <ac:chgData name="Dornauer Viktoria" userId="206a6257-b744-4b6c-81a2-64e5695555ce" providerId="ADAL" clId="{D598D43B-6E05-4258-A0D0-F07A5AA1F191}" dt="2023-12-10T20:58:29.271" v="1171" actId="478"/>
          <ac:picMkLst>
            <pc:docMk/>
            <pc:sldMk cId="1994769685" sldId="257"/>
            <ac:picMk id="12" creationId="{D5B77656-FAC1-264A-4BC8-63D167B6A0A2}"/>
          </ac:picMkLst>
        </pc:picChg>
        <pc:picChg chg="del mod">
          <ac:chgData name="Dornauer Viktoria" userId="206a6257-b744-4b6c-81a2-64e5695555ce" providerId="ADAL" clId="{D598D43B-6E05-4258-A0D0-F07A5AA1F191}" dt="2023-12-10T20:52:29.390" v="1009" actId="478"/>
          <ac:picMkLst>
            <pc:docMk/>
            <pc:sldMk cId="1994769685" sldId="257"/>
            <ac:picMk id="14" creationId="{0CF210DD-C124-064B-EEA6-F98D1EEB92FD}"/>
          </ac:picMkLst>
        </pc:picChg>
        <pc:picChg chg="add mod">
          <ac:chgData name="Dornauer Viktoria" userId="206a6257-b744-4b6c-81a2-64e5695555ce" providerId="ADAL" clId="{D598D43B-6E05-4258-A0D0-F07A5AA1F191}" dt="2023-12-10T20:59:57.298" v="1195" actId="164"/>
          <ac:picMkLst>
            <pc:docMk/>
            <pc:sldMk cId="1994769685" sldId="257"/>
            <ac:picMk id="17" creationId="{1A0F43CB-6FF5-2265-0CB7-4882E2201050}"/>
          </ac:picMkLst>
        </pc:picChg>
        <pc:picChg chg="del">
          <ac:chgData name="Dornauer Viktoria" userId="206a6257-b744-4b6c-81a2-64e5695555ce" providerId="ADAL" clId="{D598D43B-6E05-4258-A0D0-F07A5AA1F191}" dt="2023-12-10T20:50:45.374" v="843" actId="478"/>
          <ac:picMkLst>
            <pc:docMk/>
            <pc:sldMk cId="1994769685" sldId="257"/>
            <ac:picMk id="19" creationId="{D0234734-F910-F32B-5C18-44AA9F5D21AA}"/>
          </ac:picMkLst>
        </pc:picChg>
        <pc:cxnChg chg="del">
          <ac:chgData name="Dornauer Viktoria" userId="206a6257-b744-4b6c-81a2-64e5695555ce" providerId="ADAL" clId="{D598D43B-6E05-4258-A0D0-F07A5AA1F191}" dt="2023-12-10T20:55:38.875" v="1146" actId="478"/>
          <ac:cxnSpMkLst>
            <pc:docMk/>
            <pc:sldMk cId="1994769685" sldId="257"/>
            <ac:cxnSpMk id="2" creationId="{15BF0D80-5D09-450D-D50B-B8E3F37933DB}"/>
          </ac:cxnSpMkLst>
        </pc:cxnChg>
      </pc:sldChg>
      <pc:sldChg chg="addSp delSp modSp mod">
        <pc:chgData name="Dornauer Viktoria" userId="206a6257-b744-4b6c-81a2-64e5695555ce" providerId="ADAL" clId="{D598D43B-6E05-4258-A0D0-F07A5AA1F191}" dt="2023-12-10T21:56:23.424" v="3082" actId="20577"/>
        <pc:sldMkLst>
          <pc:docMk/>
          <pc:sldMk cId="3217402806" sldId="258"/>
        </pc:sldMkLst>
        <pc:spChg chg="mod">
          <ac:chgData name="Dornauer Viktoria" userId="206a6257-b744-4b6c-81a2-64e5695555ce" providerId="ADAL" clId="{D598D43B-6E05-4258-A0D0-F07A5AA1F191}" dt="2023-12-10T21:11:21.768" v="1605" actId="12788"/>
          <ac:spMkLst>
            <pc:docMk/>
            <pc:sldMk cId="3217402806" sldId="258"/>
            <ac:spMk id="4" creationId="{F11582BD-DE2B-878D-D53E-597DA9C4A5E5}"/>
          </ac:spMkLst>
        </pc:spChg>
        <pc:spChg chg="mod">
          <ac:chgData name="Dornauer Viktoria" userId="206a6257-b744-4b6c-81a2-64e5695555ce" providerId="ADAL" clId="{D598D43B-6E05-4258-A0D0-F07A5AA1F191}" dt="2023-12-10T21:56:23.424" v="3082" actId="20577"/>
          <ac:spMkLst>
            <pc:docMk/>
            <pc:sldMk cId="3217402806" sldId="258"/>
            <ac:spMk id="7" creationId="{0F8A3E07-7A57-DFC6-CEAB-2A75D5EE9390}"/>
          </ac:spMkLst>
        </pc:spChg>
        <pc:spChg chg="mod">
          <ac:chgData name="Dornauer Viktoria" userId="206a6257-b744-4b6c-81a2-64e5695555ce" providerId="ADAL" clId="{D598D43B-6E05-4258-A0D0-F07A5AA1F191}" dt="2023-12-10T21:31:25.752" v="1883" actId="20577"/>
          <ac:spMkLst>
            <pc:docMk/>
            <pc:sldMk cId="3217402806" sldId="258"/>
            <ac:spMk id="8" creationId="{5A4F7DD1-CA24-ABB1-31FC-BE75630E5BCE}"/>
          </ac:spMkLst>
        </pc:spChg>
        <pc:spChg chg="del">
          <ac:chgData name="Dornauer Viktoria" userId="206a6257-b744-4b6c-81a2-64e5695555ce" providerId="ADAL" clId="{D598D43B-6E05-4258-A0D0-F07A5AA1F191}" dt="2023-12-10T21:43:40.113" v="2208" actId="478"/>
          <ac:spMkLst>
            <pc:docMk/>
            <pc:sldMk cId="3217402806" sldId="258"/>
            <ac:spMk id="12" creationId="{C985F748-8E6A-424E-6996-2052478FBD21}"/>
          </ac:spMkLst>
        </pc:spChg>
        <pc:spChg chg="mod">
          <ac:chgData name="Dornauer Viktoria" userId="206a6257-b744-4b6c-81a2-64e5695555ce" providerId="ADAL" clId="{D598D43B-6E05-4258-A0D0-F07A5AA1F191}" dt="2023-12-10T21:51:13.373" v="2713" actId="1035"/>
          <ac:spMkLst>
            <pc:docMk/>
            <pc:sldMk cId="3217402806" sldId="258"/>
            <ac:spMk id="16" creationId="{DCF23D0C-8D53-BFB9-A66D-6A0FAC551EC0}"/>
          </ac:spMkLst>
        </pc:spChg>
        <pc:spChg chg="add mod">
          <ac:chgData name="Dornauer Viktoria" userId="206a6257-b744-4b6c-81a2-64e5695555ce" providerId="ADAL" clId="{D598D43B-6E05-4258-A0D0-F07A5AA1F191}" dt="2023-12-10T21:51:19.420" v="2729" actId="1035"/>
          <ac:spMkLst>
            <pc:docMk/>
            <pc:sldMk cId="3217402806" sldId="258"/>
            <ac:spMk id="18" creationId="{2087EB9B-4B4E-A505-3FEC-22D752225292}"/>
          </ac:spMkLst>
        </pc:spChg>
        <pc:spChg chg="mod">
          <ac:chgData name="Dornauer Viktoria" userId="206a6257-b744-4b6c-81a2-64e5695555ce" providerId="ADAL" clId="{D598D43B-6E05-4258-A0D0-F07A5AA1F191}" dt="2023-12-10T21:50:48.199" v="2668" actId="1036"/>
          <ac:spMkLst>
            <pc:docMk/>
            <pc:sldMk cId="3217402806" sldId="258"/>
            <ac:spMk id="20" creationId="{BC7B94DD-20E9-86D1-FB9F-D954E1607DBB}"/>
          </ac:spMkLst>
        </pc:spChg>
        <pc:picChg chg="add mod modCrop">
          <ac:chgData name="Dornauer Viktoria" userId="206a6257-b744-4b6c-81a2-64e5695555ce" providerId="ADAL" clId="{D598D43B-6E05-4258-A0D0-F07A5AA1F191}" dt="2023-12-10T21:10:21.617" v="1558" actId="1035"/>
          <ac:picMkLst>
            <pc:docMk/>
            <pc:sldMk cId="3217402806" sldId="258"/>
            <ac:picMk id="3" creationId="{ECA6AF7D-1494-2BAB-3C04-10C163278FFB}"/>
          </ac:picMkLst>
        </pc:picChg>
        <pc:picChg chg="del">
          <ac:chgData name="Dornauer Viktoria" userId="206a6257-b744-4b6c-81a2-64e5695555ce" providerId="ADAL" clId="{D598D43B-6E05-4258-A0D0-F07A5AA1F191}" dt="2023-12-10T21:07:41.627" v="1457" actId="478"/>
          <ac:picMkLst>
            <pc:docMk/>
            <pc:sldMk cId="3217402806" sldId="258"/>
            <ac:picMk id="6" creationId="{9C122486-8E2F-3C2D-95F9-1BBAB69B9EBB}"/>
          </ac:picMkLst>
        </pc:picChg>
        <pc:picChg chg="add del mod">
          <ac:chgData name="Dornauer Viktoria" userId="206a6257-b744-4b6c-81a2-64e5695555ce" providerId="ADAL" clId="{D598D43B-6E05-4258-A0D0-F07A5AA1F191}" dt="2023-12-10T21:33:02.531" v="1912" actId="478"/>
          <ac:picMkLst>
            <pc:docMk/>
            <pc:sldMk cId="3217402806" sldId="258"/>
            <ac:picMk id="10" creationId="{05F32CB0-61AC-312B-FD9A-E966F09D69BB}"/>
          </ac:picMkLst>
        </pc:picChg>
        <pc:picChg chg="del">
          <ac:chgData name="Dornauer Viktoria" userId="206a6257-b744-4b6c-81a2-64e5695555ce" providerId="ADAL" clId="{D598D43B-6E05-4258-A0D0-F07A5AA1F191}" dt="2023-12-10T21:31:36.577" v="1884" actId="478"/>
          <ac:picMkLst>
            <pc:docMk/>
            <pc:sldMk cId="3217402806" sldId="258"/>
            <ac:picMk id="11" creationId="{C0A82973-0763-679F-1870-95F9620C23B2}"/>
          </ac:picMkLst>
        </pc:picChg>
        <pc:picChg chg="add del mod">
          <ac:chgData name="Dornauer Viktoria" userId="206a6257-b744-4b6c-81a2-64e5695555ce" providerId="ADAL" clId="{D598D43B-6E05-4258-A0D0-F07A5AA1F191}" dt="2023-12-10T21:41:15.389" v="1926" actId="478"/>
          <ac:picMkLst>
            <pc:docMk/>
            <pc:sldMk cId="3217402806" sldId="258"/>
            <ac:picMk id="14" creationId="{512F57CA-46FF-6E44-6907-0546A592BDD6}"/>
          </ac:picMkLst>
        </pc:picChg>
        <pc:picChg chg="add mod">
          <ac:chgData name="Dornauer Viktoria" userId="206a6257-b744-4b6c-81a2-64e5695555ce" providerId="ADAL" clId="{D598D43B-6E05-4258-A0D0-F07A5AA1F191}" dt="2023-12-10T21:47:56.970" v="2631" actId="1035"/>
          <ac:picMkLst>
            <pc:docMk/>
            <pc:sldMk cId="3217402806" sldId="258"/>
            <ac:picMk id="17" creationId="{9350BB60-0C5D-4509-5D69-F31668584839}"/>
          </ac:picMkLst>
        </pc:picChg>
        <pc:picChg chg="add mod modCrop">
          <ac:chgData name="Dornauer Viktoria" userId="206a6257-b744-4b6c-81a2-64e5695555ce" providerId="ADAL" clId="{D598D43B-6E05-4258-A0D0-F07A5AA1F191}" dt="2023-12-10T21:50:58.765" v="2694" actId="1036"/>
          <ac:picMkLst>
            <pc:docMk/>
            <pc:sldMk cId="3217402806" sldId="258"/>
            <ac:picMk id="21" creationId="{CFE51955-1157-CCFE-F8DA-14FAD351974D}"/>
          </ac:picMkLst>
        </pc:picChg>
        <pc:picChg chg="del">
          <ac:chgData name="Dornauer Viktoria" userId="206a6257-b744-4b6c-81a2-64e5695555ce" providerId="ADAL" clId="{D598D43B-6E05-4258-A0D0-F07A5AA1F191}" dt="2023-12-10T21:31:40.788" v="1885" actId="478"/>
          <ac:picMkLst>
            <pc:docMk/>
            <pc:sldMk cId="3217402806" sldId="258"/>
            <ac:picMk id="22" creationId="{979A8A62-C294-BEFA-C819-9FA8E1E3040D}"/>
          </ac:picMkLst>
        </pc:picChg>
        <pc:cxnChg chg="del">
          <ac:chgData name="Dornauer Viktoria" userId="206a6257-b744-4b6c-81a2-64e5695555ce" providerId="ADAL" clId="{D598D43B-6E05-4258-A0D0-F07A5AA1F191}" dt="2023-12-10T21:31:44.039" v="1886" actId="478"/>
          <ac:cxnSpMkLst>
            <pc:docMk/>
            <pc:sldMk cId="3217402806" sldId="258"/>
            <ac:cxnSpMk id="23" creationId="{F002F3A9-C392-B19C-73C2-12E64185DA12}"/>
          </ac:cxnSpMkLst>
        </pc:cxnChg>
        <pc:cxnChg chg="add mod">
          <ac:chgData name="Dornauer Viktoria" userId="206a6257-b744-4b6c-81a2-64e5695555ce" providerId="ADAL" clId="{D598D43B-6E05-4258-A0D0-F07A5AA1F191}" dt="2023-12-10T21:51:05.775" v="2695" actId="14100"/>
          <ac:cxnSpMkLst>
            <pc:docMk/>
            <pc:sldMk cId="3217402806" sldId="258"/>
            <ac:cxnSpMk id="24" creationId="{1520AC08-B6F1-18E9-C183-B8EAD38AB9EC}"/>
          </ac:cxnSpMkLst>
        </pc:cxnChg>
      </pc:sldChg>
      <pc:sldChg chg="addSp delSp modSp mod">
        <pc:chgData name="Dornauer Viktoria" userId="206a6257-b744-4b6c-81a2-64e5695555ce" providerId="ADAL" clId="{D598D43B-6E05-4258-A0D0-F07A5AA1F191}" dt="2023-12-10T22:15:54.411" v="4351" actId="1035"/>
        <pc:sldMkLst>
          <pc:docMk/>
          <pc:sldMk cId="3239335178" sldId="259"/>
        </pc:sldMkLst>
        <pc:spChg chg="mod">
          <ac:chgData name="Dornauer Viktoria" userId="206a6257-b744-4b6c-81a2-64e5695555ce" providerId="ADAL" clId="{D598D43B-6E05-4258-A0D0-F07A5AA1F191}" dt="2023-12-10T21:12:21.006" v="1678" actId="12788"/>
          <ac:spMkLst>
            <pc:docMk/>
            <pc:sldMk cId="3239335178" sldId="259"/>
            <ac:spMk id="4" creationId="{F11582BD-DE2B-878D-D53E-597DA9C4A5E5}"/>
          </ac:spMkLst>
        </pc:spChg>
        <pc:spChg chg="mod">
          <ac:chgData name="Dornauer Viktoria" userId="206a6257-b744-4b6c-81a2-64e5695555ce" providerId="ADAL" clId="{D598D43B-6E05-4258-A0D0-F07A5AA1F191}" dt="2023-12-10T21:52:54.362" v="2757" actId="20577"/>
          <ac:spMkLst>
            <pc:docMk/>
            <pc:sldMk cId="3239335178" sldId="259"/>
            <ac:spMk id="7" creationId="{0F8A3E07-7A57-DFC6-CEAB-2A75D5EE9390}"/>
          </ac:spMkLst>
        </pc:spChg>
        <pc:spChg chg="mod">
          <ac:chgData name="Dornauer Viktoria" userId="206a6257-b744-4b6c-81a2-64e5695555ce" providerId="ADAL" clId="{D598D43B-6E05-4258-A0D0-F07A5AA1F191}" dt="2023-12-10T22:00:18.838" v="3449" actId="108"/>
          <ac:spMkLst>
            <pc:docMk/>
            <pc:sldMk cId="3239335178" sldId="259"/>
            <ac:spMk id="8" creationId="{5A4F7DD1-CA24-ABB1-31FC-BE75630E5BCE}"/>
          </ac:spMkLst>
        </pc:spChg>
        <pc:spChg chg="del">
          <ac:chgData name="Dornauer Viktoria" userId="206a6257-b744-4b6c-81a2-64e5695555ce" providerId="ADAL" clId="{D598D43B-6E05-4258-A0D0-F07A5AA1F191}" dt="2023-12-10T21:59:47.334" v="3443" actId="478"/>
          <ac:spMkLst>
            <pc:docMk/>
            <pc:sldMk cId="3239335178" sldId="259"/>
            <ac:spMk id="12" creationId="{C985F748-8E6A-424E-6996-2052478FBD21}"/>
          </ac:spMkLst>
        </pc:spChg>
        <pc:spChg chg="mod">
          <ac:chgData name="Dornauer Viktoria" userId="206a6257-b744-4b6c-81a2-64e5695555ce" providerId="ADAL" clId="{D598D43B-6E05-4258-A0D0-F07A5AA1F191}" dt="2023-12-10T22:15:54.411" v="4351" actId="1035"/>
          <ac:spMkLst>
            <pc:docMk/>
            <pc:sldMk cId="3239335178" sldId="259"/>
            <ac:spMk id="16" creationId="{DCF23D0C-8D53-BFB9-A66D-6A0FAC551EC0}"/>
          </ac:spMkLst>
        </pc:spChg>
        <pc:spChg chg="mod">
          <ac:chgData name="Dornauer Viktoria" userId="206a6257-b744-4b6c-81a2-64e5695555ce" providerId="ADAL" clId="{D598D43B-6E05-4258-A0D0-F07A5AA1F191}" dt="2023-12-10T22:04:13.891" v="3786" actId="1036"/>
          <ac:spMkLst>
            <pc:docMk/>
            <pc:sldMk cId="3239335178" sldId="259"/>
            <ac:spMk id="24" creationId="{A66F6077-6734-E4EB-58F3-7B469C6471D1}"/>
          </ac:spMkLst>
        </pc:spChg>
        <pc:grpChg chg="del">
          <ac:chgData name="Dornauer Viktoria" userId="206a6257-b744-4b6c-81a2-64e5695555ce" providerId="ADAL" clId="{D598D43B-6E05-4258-A0D0-F07A5AA1F191}" dt="2023-12-10T21:51:33.344" v="2730" actId="478"/>
          <ac:grpSpMkLst>
            <pc:docMk/>
            <pc:sldMk cId="3239335178" sldId="259"/>
            <ac:grpSpMk id="18" creationId="{A8870798-4DD8-7506-4B53-18BC3F71D510}"/>
          </ac:grpSpMkLst>
        </pc:grpChg>
        <pc:grpChg chg="del">
          <ac:chgData name="Dornauer Viktoria" userId="206a6257-b744-4b6c-81a2-64e5695555ce" providerId="ADAL" clId="{D598D43B-6E05-4258-A0D0-F07A5AA1F191}" dt="2023-12-10T21:51:35.711" v="2731" actId="478"/>
          <ac:grpSpMkLst>
            <pc:docMk/>
            <pc:sldMk cId="3239335178" sldId="259"/>
            <ac:grpSpMk id="21" creationId="{020C0A6F-D47F-4CA3-5619-BBDFAF6CD74E}"/>
          </ac:grpSpMkLst>
        </pc:grpChg>
        <pc:picChg chg="del mod">
          <ac:chgData name="Dornauer Viktoria" userId="206a6257-b744-4b6c-81a2-64e5695555ce" providerId="ADAL" clId="{D598D43B-6E05-4258-A0D0-F07A5AA1F191}" dt="2023-12-10T21:54:14.007" v="2964" actId="478"/>
          <ac:picMkLst>
            <pc:docMk/>
            <pc:sldMk cId="3239335178" sldId="259"/>
            <ac:picMk id="3" creationId="{BE719C98-2F0B-C855-0F18-16D1EBFB4518}"/>
          </ac:picMkLst>
        </pc:picChg>
        <pc:picChg chg="add mod modCrop">
          <ac:chgData name="Dornauer Viktoria" userId="206a6257-b744-4b6c-81a2-64e5695555ce" providerId="ADAL" clId="{D598D43B-6E05-4258-A0D0-F07A5AA1F191}" dt="2023-12-10T21:52:38.472" v="2739" actId="1076"/>
          <ac:picMkLst>
            <pc:docMk/>
            <pc:sldMk cId="3239335178" sldId="259"/>
            <ac:picMk id="10" creationId="{E973FFBD-A0CA-F178-67B6-0723FACD21F9}"/>
          </ac:picMkLst>
        </pc:picChg>
        <pc:picChg chg="add mod">
          <ac:chgData name="Dornauer Viktoria" userId="206a6257-b744-4b6c-81a2-64e5695555ce" providerId="ADAL" clId="{D598D43B-6E05-4258-A0D0-F07A5AA1F191}" dt="2023-12-10T22:04:19.229" v="3796" actId="1036"/>
          <ac:picMkLst>
            <pc:docMk/>
            <pc:sldMk cId="3239335178" sldId="259"/>
            <ac:picMk id="15" creationId="{AB49FD53-88A6-0087-B7B3-7D36FA472E60}"/>
          </ac:picMkLst>
        </pc:picChg>
        <pc:picChg chg="add mod">
          <ac:chgData name="Dornauer Viktoria" userId="206a6257-b744-4b6c-81a2-64e5695555ce" providerId="ADAL" clId="{D598D43B-6E05-4258-A0D0-F07A5AA1F191}" dt="2023-12-10T22:06:39.066" v="3827" actId="1035"/>
          <ac:picMkLst>
            <pc:docMk/>
            <pc:sldMk cId="3239335178" sldId="259"/>
            <ac:picMk id="20" creationId="{9205BD85-A56B-0090-7D69-EE957BAB2D8E}"/>
          </ac:picMkLst>
        </pc:picChg>
        <pc:picChg chg="del">
          <ac:chgData name="Dornauer Viktoria" userId="206a6257-b744-4b6c-81a2-64e5695555ce" providerId="ADAL" clId="{D598D43B-6E05-4258-A0D0-F07A5AA1F191}" dt="2023-12-10T21:57:09.248" v="3140" actId="478"/>
          <ac:picMkLst>
            <pc:docMk/>
            <pc:sldMk cId="3239335178" sldId="259"/>
            <ac:picMk id="25" creationId="{E08B5DA8-C31C-0460-4B2B-7672A92BDA22}"/>
          </ac:picMkLst>
        </pc:picChg>
        <pc:picChg chg="del">
          <ac:chgData name="Dornauer Viktoria" userId="206a6257-b744-4b6c-81a2-64e5695555ce" providerId="ADAL" clId="{D598D43B-6E05-4258-A0D0-F07A5AA1F191}" dt="2023-12-10T21:59:51.678" v="3445" actId="478"/>
          <ac:picMkLst>
            <pc:docMk/>
            <pc:sldMk cId="3239335178" sldId="259"/>
            <ac:picMk id="27" creationId="{24D4822B-AD3D-D4BB-6885-B625F23E074C}"/>
          </ac:picMkLst>
        </pc:picChg>
        <pc:cxnChg chg="del">
          <ac:chgData name="Dornauer Viktoria" userId="206a6257-b744-4b6c-81a2-64e5695555ce" providerId="ADAL" clId="{D598D43B-6E05-4258-A0D0-F07A5AA1F191}" dt="2023-12-10T21:59:49.677" v="3444" actId="478"/>
          <ac:cxnSpMkLst>
            <pc:docMk/>
            <pc:sldMk cId="3239335178" sldId="259"/>
            <ac:cxnSpMk id="28" creationId="{FBB7EB64-F423-F11A-4364-263257BCC544}"/>
          </ac:cxnSpMkLst>
        </pc:cxnChg>
      </pc:sldChg>
      <pc:sldChg chg="addSp delSp modSp mod">
        <pc:chgData name="Dornauer Viktoria" userId="206a6257-b744-4b6c-81a2-64e5695555ce" providerId="ADAL" clId="{D598D43B-6E05-4258-A0D0-F07A5AA1F191}" dt="2023-12-10T22:22:46.896" v="4699" actId="108"/>
        <pc:sldMkLst>
          <pc:docMk/>
          <pc:sldMk cId="3940812877" sldId="260"/>
        </pc:sldMkLst>
        <pc:spChg chg="mod">
          <ac:chgData name="Dornauer Viktoria" userId="206a6257-b744-4b6c-81a2-64e5695555ce" providerId="ADAL" clId="{D598D43B-6E05-4258-A0D0-F07A5AA1F191}" dt="2023-12-10T21:12:48.934" v="1712" actId="20577"/>
          <ac:spMkLst>
            <pc:docMk/>
            <pc:sldMk cId="3940812877" sldId="260"/>
            <ac:spMk id="4" creationId="{F11582BD-DE2B-878D-D53E-597DA9C4A5E5}"/>
          </ac:spMkLst>
        </pc:spChg>
        <pc:spChg chg="mod">
          <ac:chgData name="Dornauer Viktoria" userId="206a6257-b744-4b6c-81a2-64e5695555ce" providerId="ADAL" clId="{D598D43B-6E05-4258-A0D0-F07A5AA1F191}" dt="2023-12-10T22:06:50.700" v="3828" actId="20577"/>
          <ac:spMkLst>
            <pc:docMk/>
            <pc:sldMk cId="3940812877" sldId="260"/>
            <ac:spMk id="7" creationId="{0F8A3E07-7A57-DFC6-CEAB-2A75D5EE9390}"/>
          </ac:spMkLst>
        </pc:spChg>
        <pc:spChg chg="mod">
          <ac:chgData name="Dornauer Viktoria" userId="206a6257-b744-4b6c-81a2-64e5695555ce" providerId="ADAL" clId="{D598D43B-6E05-4258-A0D0-F07A5AA1F191}" dt="2023-12-10T22:12:47.041" v="4324" actId="108"/>
          <ac:spMkLst>
            <pc:docMk/>
            <pc:sldMk cId="3940812877" sldId="260"/>
            <ac:spMk id="8" creationId="{5A4F7DD1-CA24-ABB1-31FC-BE75630E5BCE}"/>
          </ac:spMkLst>
        </pc:spChg>
        <pc:spChg chg="mod ord">
          <ac:chgData name="Dornauer Viktoria" userId="206a6257-b744-4b6c-81a2-64e5695555ce" providerId="ADAL" clId="{D598D43B-6E05-4258-A0D0-F07A5AA1F191}" dt="2023-12-10T22:13:28.351" v="4332" actId="1076"/>
          <ac:spMkLst>
            <pc:docMk/>
            <pc:sldMk cId="3940812877" sldId="260"/>
            <ac:spMk id="12" creationId="{C985F748-8E6A-424E-6996-2052478FBD21}"/>
          </ac:spMkLst>
        </pc:spChg>
        <pc:spChg chg="del mod">
          <ac:chgData name="Dornauer Viktoria" userId="206a6257-b744-4b6c-81a2-64e5695555ce" providerId="ADAL" clId="{D598D43B-6E05-4258-A0D0-F07A5AA1F191}" dt="2023-12-10T22:16:22.759" v="4353" actId="478"/>
          <ac:spMkLst>
            <pc:docMk/>
            <pc:sldMk cId="3940812877" sldId="260"/>
            <ac:spMk id="16" creationId="{DCF23D0C-8D53-BFB9-A66D-6A0FAC551EC0}"/>
          </ac:spMkLst>
        </pc:spChg>
        <pc:spChg chg="del">
          <ac:chgData name="Dornauer Viktoria" userId="206a6257-b744-4b6c-81a2-64e5695555ce" providerId="ADAL" clId="{D598D43B-6E05-4258-A0D0-F07A5AA1F191}" dt="2023-12-10T22:15:10.229" v="4339" actId="478"/>
          <ac:spMkLst>
            <pc:docMk/>
            <pc:sldMk cId="3940812877" sldId="260"/>
            <ac:spMk id="23" creationId="{1597E290-B2AF-C1AE-B864-5DC7515EFC4F}"/>
          </ac:spMkLst>
        </pc:spChg>
        <pc:spChg chg="add mod">
          <ac:chgData name="Dornauer Viktoria" userId="206a6257-b744-4b6c-81a2-64e5695555ce" providerId="ADAL" clId="{D598D43B-6E05-4258-A0D0-F07A5AA1F191}" dt="2023-12-10T22:22:46.896" v="4699" actId="108"/>
          <ac:spMkLst>
            <pc:docMk/>
            <pc:sldMk cId="3940812877" sldId="260"/>
            <ac:spMk id="33" creationId="{96A04FD0-C10D-C035-155C-3CE07EAC57C9}"/>
          </ac:spMkLst>
        </pc:spChg>
        <pc:grpChg chg="del">
          <ac:chgData name="Dornauer Viktoria" userId="206a6257-b744-4b6c-81a2-64e5695555ce" providerId="ADAL" clId="{D598D43B-6E05-4258-A0D0-F07A5AA1F191}" dt="2023-12-10T22:05:17.255" v="3797" actId="478"/>
          <ac:grpSpMkLst>
            <pc:docMk/>
            <pc:sldMk cId="3940812877" sldId="260"/>
            <ac:grpSpMk id="18" creationId="{A8870798-4DD8-7506-4B53-18BC3F71D510}"/>
          </ac:grpSpMkLst>
        </pc:grpChg>
        <pc:grpChg chg="del">
          <ac:chgData name="Dornauer Viktoria" userId="206a6257-b744-4b6c-81a2-64e5695555ce" providerId="ADAL" clId="{D598D43B-6E05-4258-A0D0-F07A5AA1F191}" dt="2023-12-10T22:05:19.333" v="3798" actId="478"/>
          <ac:grpSpMkLst>
            <pc:docMk/>
            <pc:sldMk cId="3940812877" sldId="260"/>
            <ac:grpSpMk id="21" creationId="{020C0A6F-D47F-4CA3-5619-BBDFAF6CD74E}"/>
          </ac:grpSpMkLst>
        </pc:grpChg>
        <pc:picChg chg="add del mod">
          <ac:chgData name="Dornauer Viktoria" userId="206a6257-b744-4b6c-81a2-64e5695555ce" providerId="ADAL" clId="{D598D43B-6E05-4258-A0D0-F07A5AA1F191}" dt="2023-12-10T22:05:59.534" v="3804" actId="21"/>
          <ac:picMkLst>
            <pc:docMk/>
            <pc:sldMk cId="3940812877" sldId="260"/>
            <ac:picMk id="3" creationId="{DFC2D744-1E0F-97BB-A7E7-CE8B1BE3C904}"/>
          </ac:picMkLst>
        </pc:picChg>
        <pc:picChg chg="del">
          <ac:chgData name="Dornauer Viktoria" userId="206a6257-b744-4b6c-81a2-64e5695555ce" providerId="ADAL" clId="{D598D43B-6E05-4258-A0D0-F07A5AA1F191}" dt="2023-12-10T22:07:50.978" v="3836" actId="478"/>
          <ac:picMkLst>
            <pc:docMk/>
            <pc:sldMk cId="3940812877" sldId="260"/>
            <ac:picMk id="10" creationId="{912BF83C-4546-587E-D37B-2BBA9D6A2BA1}"/>
          </ac:picMkLst>
        </pc:picChg>
        <pc:picChg chg="add mod modCrop">
          <ac:chgData name="Dornauer Viktoria" userId="206a6257-b744-4b6c-81a2-64e5695555ce" providerId="ADAL" clId="{D598D43B-6E05-4258-A0D0-F07A5AA1F191}" dt="2023-12-10T22:07:37.999" v="3835" actId="1076"/>
          <ac:picMkLst>
            <pc:docMk/>
            <pc:sldMk cId="3940812877" sldId="260"/>
            <ac:picMk id="15" creationId="{CC07BB0C-E128-55E4-ACA3-DCE1AB30FDC0}"/>
          </ac:picMkLst>
        </pc:picChg>
        <pc:picChg chg="del">
          <ac:chgData name="Dornauer Viktoria" userId="206a6257-b744-4b6c-81a2-64e5695555ce" providerId="ADAL" clId="{D598D43B-6E05-4258-A0D0-F07A5AA1F191}" dt="2023-12-10T22:08:08.167" v="3838" actId="478"/>
          <ac:picMkLst>
            <pc:docMk/>
            <pc:sldMk cId="3940812877" sldId="260"/>
            <ac:picMk id="20" creationId="{5172EFBF-FA25-A836-D6DD-8C4B2265D28E}"/>
          </ac:picMkLst>
        </pc:picChg>
        <pc:picChg chg="add mod">
          <ac:chgData name="Dornauer Viktoria" userId="206a6257-b744-4b6c-81a2-64e5695555ce" providerId="ADAL" clId="{D598D43B-6E05-4258-A0D0-F07A5AA1F191}" dt="2023-12-10T22:13:22.231" v="4331" actId="1076"/>
          <ac:picMkLst>
            <pc:docMk/>
            <pc:sldMk cId="3940812877" sldId="260"/>
            <ac:picMk id="24" creationId="{77AF5682-6CE1-776C-864A-D0C21C998DCA}"/>
          </ac:picMkLst>
        </pc:picChg>
        <pc:picChg chg="del">
          <ac:chgData name="Dornauer Viktoria" userId="206a6257-b744-4b6c-81a2-64e5695555ce" providerId="ADAL" clId="{D598D43B-6E05-4258-A0D0-F07A5AA1F191}" dt="2023-12-10T22:08:06.084" v="3837" actId="478"/>
          <ac:picMkLst>
            <pc:docMk/>
            <pc:sldMk cId="3940812877" sldId="260"/>
            <ac:picMk id="27" creationId="{24D4822B-AD3D-D4BB-6885-B625F23E074C}"/>
          </ac:picMkLst>
        </pc:picChg>
        <pc:picChg chg="del">
          <ac:chgData name="Dornauer Viktoria" userId="206a6257-b744-4b6c-81a2-64e5695555ce" providerId="ADAL" clId="{D598D43B-6E05-4258-A0D0-F07A5AA1F191}" dt="2023-12-10T22:15:15.542" v="4341" actId="478"/>
          <ac:picMkLst>
            <pc:docMk/>
            <pc:sldMk cId="3940812877" sldId="260"/>
            <ac:picMk id="29" creationId="{BF96AEF6-EAE5-E469-AB33-5E3671A8D943}"/>
          </ac:picMkLst>
        </pc:picChg>
        <pc:cxnChg chg="add mod">
          <ac:chgData name="Dornauer Viktoria" userId="206a6257-b744-4b6c-81a2-64e5695555ce" providerId="ADAL" clId="{D598D43B-6E05-4258-A0D0-F07A5AA1F191}" dt="2023-12-10T22:14:57.057" v="4338" actId="1582"/>
          <ac:cxnSpMkLst>
            <pc:docMk/>
            <pc:sldMk cId="3940812877" sldId="260"/>
            <ac:cxnSpMk id="26" creationId="{0DFBFD46-11AF-6840-DC3F-05A0BEEC0D40}"/>
          </ac:cxnSpMkLst>
        </pc:cxnChg>
        <pc:cxnChg chg="del mod">
          <ac:chgData name="Dornauer Viktoria" userId="206a6257-b744-4b6c-81a2-64e5695555ce" providerId="ADAL" clId="{D598D43B-6E05-4258-A0D0-F07A5AA1F191}" dt="2023-12-10T22:15:13.439" v="4340" actId="478"/>
          <ac:cxnSpMkLst>
            <pc:docMk/>
            <pc:sldMk cId="3940812877" sldId="260"/>
            <ac:cxnSpMk id="28" creationId="{FBB7EB64-F423-F11A-4364-263257BCC544}"/>
          </ac:cxnSpMkLst>
        </pc:cxnChg>
        <pc:cxnChg chg="del mod">
          <ac:chgData name="Dornauer Viktoria" userId="206a6257-b744-4b6c-81a2-64e5695555ce" providerId="ADAL" clId="{D598D43B-6E05-4258-A0D0-F07A5AA1F191}" dt="2023-12-10T22:15:18.805" v="4342" actId="478"/>
          <ac:cxnSpMkLst>
            <pc:docMk/>
            <pc:sldMk cId="3940812877" sldId="260"/>
            <ac:cxnSpMk id="30" creationId="{AD4FFC47-80C3-D348-500B-4BEF1BA9C1A3}"/>
          </ac:cxnSpMkLst>
        </pc:cxnChg>
      </pc:sldChg>
      <pc:sldChg chg="addSp delSp modSp mod">
        <pc:chgData name="Dornauer Viktoria" userId="206a6257-b744-4b6c-81a2-64e5695555ce" providerId="ADAL" clId="{D598D43B-6E05-4258-A0D0-F07A5AA1F191}" dt="2023-12-10T22:22:11.999" v="4696" actId="14100"/>
        <pc:sldMkLst>
          <pc:docMk/>
          <pc:sldMk cId="2506015961" sldId="261"/>
        </pc:sldMkLst>
        <pc:spChg chg="mod">
          <ac:chgData name="Dornauer Viktoria" userId="206a6257-b744-4b6c-81a2-64e5695555ce" providerId="ADAL" clId="{D598D43B-6E05-4258-A0D0-F07A5AA1F191}" dt="2023-12-10T22:20:14.141" v="4669" actId="5793"/>
          <ac:spMkLst>
            <pc:docMk/>
            <pc:sldMk cId="2506015961" sldId="261"/>
            <ac:spMk id="4" creationId="{F11582BD-DE2B-878D-D53E-597DA9C4A5E5}"/>
          </ac:spMkLst>
        </pc:spChg>
        <pc:spChg chg="mod">
          <ac:chgData name="Dornauer Viktoria" userId="206a6257-b744-4b6c-81a2-64e5695555ce" providerId="ADAL" clId="{D598D43B-6E05-4258-A0D0-F07A5AA1F191}" dt="2023-12-10T22:20:54.906" v="4679" actId="27636"/>
          <ac:spMkLst>
            <pc:docMk/>
            <pc:sldMk cId="2506015961" sldId="261"/>
            <ac:spMk id="7" creationId="{0F8A3E07-7A57-DFC6-CEAB-2A75D5EE9390}"/>
          </ac:spMkLst>
        </pc:spChg>
        <pc:spChg chg="mod">
          <ac:chgData name="Dornauer Viktoria" userId="206a6257-b744-4b6c-81a2-64e5695555ce" providerId="ADAL" clId="{D598D43B-6E05-4258-A0D0-F07A5AA1F191}" dt="2023-12-10T22:20:31.016" v="4673" actId="6549"/>
          <ac:spMkLst>
            <pc:docMk/>
            <pc:sldMk cId="2506015961" sldId="261"/>
            <ac:spMk id="8" creationId="{5A4F7DD1-CA24-ABB1-31FC-BE75630E5BCE}"/>
          </ac:spMkLst>
        </pc:spChg>
        <pc:spChg chg="del">
          <ac:chgData name="Dornauer Viktoria" userId="206a6257-b744-4b6c-81a2-64e5695555ce" providerId="ADAL" clId="{D598D43B-6E05-4258-A0D0-F07A5AA1F191}" dt="2023-12-10T22:20:34.876" v="4674" actId="478"/>
          <ac:spMkLst>
            <pc:docMk/>
            <pc:sldMk cId="2506015961" sldId="261"/>
            <ac:spMk id="12" creationId="{C985F748-8E6A-424E-6996-2052478FBD21}"/>
          </ac:spMkLst>
        </pc:spChg>
        <pc:spChg chg="del">
          <ac:chgData name="Dornauer Viktoria" userId="206a6257-b744-4b6c-81a2-64e5695555ce" providerId="ADAL" clId="{D598D43B-6E05-4258-A0D0-F07A5AA1F191}" dt="2023-12-10T22:20:39.375" v="4677" actId="478"/>
          <ac:spMkLst>
            <pc:docMk/>
            <pc:sldMk cId="2506015961" sldId="261"/>
            <ac:spMk id="16" creationId="{DCF23D0C-8D53-BFB9-A66D-6A0FAC551EC0}"/>
          </ac:spMkLst>
        </pc:spChg>
        <pc:grpChg chg="del">
          <ac:chgData name="Dornauer Viktoria" userId="206a6257-b744-4b6c-81a2-64e5695555ce" providerId="ADAL" clId="{D598D43B-6E05-4258-A0D0-F07A5AA1F191}" dt="2023-12-10T22:19:45.440" v="4594" actId="478"/>
          <ac:grpSpMkLst>
            <pc:docMk/>
            <pc:sldMk cId="2506015961" sldId="261"/>
            <ac:grpSpMk id="18" creationId="{A8870798-4DD8-7506-4B53-18BC3F71D510}"/>
          </ac:grpSpMkLst>
        </pc:grpChg>
        <pc:grpChg chg="del">
          <ac:chgData name="Dornauer Viktoria" userId="206a6257-b744-4b6c-81a2-64e5695555ce" providerId="ADAL" clId="{D598D43B-6E05-4258-A0D0-F07A5AA1F191}" dt="2023-12-10T22:19:47.703" v="4595" actId="478"/>
          <ac:grpSpMkLst>
            <pc:docMk/>
            <pc:sldMk cId="2506015961" sldId="261"/>
            <ac:grpSpMk id="21" creationId="{020C0A6F-D47F-4CA3-5619-BBDFAF6CD74E}"/>
          </ac:grpSpMkLst>
        </pc:grpChg>
        <pc:picChg chg="add mod">
          <ac:chgData name="Dornauer Viktoria" userId="206a6257-b744-4b6c-81a2-64e5695555ce" providerId="ADAL" clId="{D598D43B-6E05-4258-A0D0-F07A5AA1F191}" dt="2023-12-10T22:20:59.167" v="4680"/>
          <ac:picMkLst>
            <pc:docMk/>
            <pc:sldMk cId="2506015961" sldId="261"/>
            <ac:picMk id="2" creationId="{D6D69203-2DA6-E947-D89A-730EA7DF98AF}"/>
          </ac:picMkLst>
        </pc:picChg>
        <pc:picChg chg="del">
          <ac:chgData name="Dornauer Viktoria" userId="206a6257-b744-4b6c-81a2-64e5695555ce" providerId="ADAL" clId="{D598D43B-6E05-4258-A0D0-F07A5AA1F191}" dt="2023-12-10T22:20:26.976" v="4672" actId="478"/>
          <ac:picMkLst>
            <pc:docMk/>
            <pc:sldMk cId="2506015961" sldId="261"/>
            <ac:picMk id="3" creationId="{0603824C-49A8-E6FB-EDE4-B01BEC4F2924}"/>
          </ac:picMkLst>
        </pc:picChg>
        <pc:picChg chg="del">
          <ac:chgData name="Dornauer Viktoria" userId="206a6257-b744-4b6c-81a2-64e5695555ce" providerId="ADAL" clId="{D598D43B-6E05-4258-A0D0-F07A5AA1F191}" dt="2023-12-10T22:20:23.339" v="4671" actId="478"/>
          <ac:picMkLst>
            <pc:docMk/>
            <pc:sldMk cId="2506015961" sldId="261"/>
            <ac:picMk id="11" creationId="{72825B8E-D126-2CB0-4262-538580411DF7}"/>
          </ac:picMkLst>
        </pc:picChg>
        <pc:picChg chg="del">
          <ac:chgData name="Dornauer Viktoria" userId="206a6257-b744-4b6c-81a2-64e5695555ce" providerId="ADAL" clId="{D598D43B-6E05-4258-A0D0-F07A5AA1F191}" dt="2023-12-10T22:20:20.718" v="4670" actId="478"/>
          <ac:picMkLst>
            <pc:docMk/>
            <pc:sldMk cId="2506015961" sldId="261"/>
            <ac:picMk id="15" creationId="{EA249831-B6C9-CCC8-07F6-DBC2720FCF56}"/>
          </ac:picMkLst>
        </pc:picChg>
        <pc:picChg chg="add mod">
          <ac:chgData name="Dornauer Viktoria" userId="206a6257-b744-4b6c-81a2-64e5695555ce" providerId="ADAL" clId="{D598D43B-6E05-4258-A0D0-F07A5AA1F191}" dt="2023-12-10T22:22:07.272" v="4695" actId="14100"/>
          <ac:picMkLst>
            <pc:docMk/>
            <pc:sldMk cId="2506015961" sldId="261"/>
            <ac:picMk id="20" creationId="{6A8BC976-B670-49F0-2B64-1A84D49C9F8A}"/>
          </ac:picMkLst>
        </pc:picChg>
        <pc:picChg chg="del">
          <ac:chgData name="Dornauer Viktoria" userId="206a6257-b744-4b6c-81a2-64e5695555ce" providerId="ADAL" clId="{D598D43B-6E05-4258-A0D0-F07A5AA1F191}" dt="2023-12-10T22:20:37.259" v="4676" actId="478"/>
          <ac:picMkLst>
            <pc:docMk/>
            <pc:sldMk cId="2506015961" sldId="261"/>
            <ac:picMk id="23" creationId="{B39A681C-4402-D5F5-745A-CF842A619B0C}"/>
          </ac:picMkLst>
        </pc:picChg>
        <pc:picChg chg="add mod">
          <ac:chgData name="Dornauer Viktoria" userId="206a6257-b744-4b6c-81a2-64e5695555ce" providerId="ADAL" clId="{D598D43B-6E05-4258-A0D0-F07A5AA1F191}" dt="2023-12-10T22:22:11.999" v="4696" actId="14100"/>
          <ac:picMkLst>
            <pc:docMk/>
            <pc:sldMk cId="2506015961" sldId="261"/>
            <ac:picMk id="24" creationId="{A2A5DD08-336C-81A3-D148-64DC89A224AD}"/>
          </ac:picMkLst>
        </pc:picChg>
        <pc:cxnChg chg="del">
          <ac:chgData name="Dornauer Viktoria" userId="206a6257-b744-4b6c-81a2-64e5695555ce" providerId="ADAL" clId="{D598D43B-6E05-4258-A0D0-F07A5AA1F191}" dt="2023-12-10T22:20:36.582" v="4675" actId="478"/>
          <ac:cxnSpMkLst>
            <pc:docMk/>
            <pc:sldMk cId="2506015961" sldId="261"/>
            <ac:cxnSpMk id="28" creationId="{FBB7EB64-F423-F11A-4364-263257BCC544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8F21E-42B0-4E5B-B07B-64C13FB31E38}" type="datetimeFigureOut">
              <a:rPr lang="de-DE" smtClean="0"/>
              <a:t>10.12.2023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F890D-481C-401D-93AB-52BB143274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7312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0F890D-481C-401D-93AB-52BB1432747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2198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0F890D-481C-401D-93AB-52BB1432747B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3714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0F890D-481C-401D-93AB-52BB1432747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8168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0F890D-481C-401D-93AB-52BB1432747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4224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0F890D-481C-401D-93AB-52BB1432747B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9974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0F890D-481C-401D-93AB-52BB1432747B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6936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B315CC-20D9-3B3E-F59A-E3FE1E9A76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13E3545-D586-7CC7-7EFE-7FCBBE569F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8FF87F4-CDF8-AA05-0ECE-D824012BBE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AEDC2E-EE56-4AB5-BAF3-2DB7B92A4B40}" type="datetimeFigureOut">
              <a:rPr lang="de-DE" smtClean="0"/>
              <a:t>10.12.2023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0D42A3-A623-D973-E6BF-3559F2DAA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7E4EC25-4198-2E3D-2863-3759C8B88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8D55FB-5D92-465B-8D78-2775D4D5AF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8430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E80D65-7DA6-B438-6309-15E046989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AF3C3B9-4CC1-7084-6F4F-6B5080E40E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1C334DF-6636-C408-F30C-DD22A6F9A2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A27256E-DC75-3471-AA35-67198D0D2E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AEDC2E-EE56-4AB5-BAF3-2DB7B92A4B40}" type="datetimeFigureOut">
              <a:rPr lang="de-DE" smtClean="0"/>
              <a:t>10.12.2023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BAE0D05-DBB7-8FF6-D837-B90F3E8DA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8BA7F25-4013-05EF-1C0B-4FEF5CB4A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8D55FB-5D92-465B-8D78-2775D4D5AF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3807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A3905B-A26C-BB71-17CD-FC295D5D1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3A590D9-0F9A-9D7A-F8DF-52F94F1394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18664B-2F40-0A4E-CAB6-25759DEF8B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AEDC2E-EE56-4AB5-BAF3-2DB7B92A4B40}" type="datetimeFigureOut">
              <a:rPr lang="de-DE" smtClean="0"/>
              <a:t>10.12.2023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88D3AF-B695-8D45-C2F3-CEB6CCF6C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53CC73A-CC58-9561-97F4-7D1E22C9C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8D55FB-5D92-465B-8D78-2775D4D5AF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3741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0D6046D-3BC6-FE08-612C-C35E6ACA06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944C984-165F-7CB2-B90E-E0B865D28A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D7097A-10AA-4E8B-6105-FE35835980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AEDC2E-EE56-4AB5-BAF3-2DB7B92A4B40}" type="datetimeFigureOut">
              <a:rPr lang="de-DE" smtClean="0"/>
              <a:t>10.12.2023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84D1F38-9A53-ABBC-4C83-E4C99D135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DF869D5-63AD-D7C5-B6A3-B1B705D25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8D55FB-5D92-465B-8D78-2775D4D5AF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018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EA7CB1-41FC-2B4B-E334-621E4AF67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FCE0C34-7EB6-1A6B-1B79-AE0C29661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041" y="733943"/>
            <a:ext cx="3999186" cy="5911332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C69DFA7-E353-2DA5-BC81-C004E038B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8D55FB-5D92-465B-8D78-2775D4D5AF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230F452-D32E-80D0-2F56-70A675B851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94183" y="733425"/>
            <a:ext cx="7501781" cy="59118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073262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2E7172-2508-1671-4AA5-D0DDA3D79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FB1E76B-3C92-D01F-9D80-FE8DBA4AB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45C269C-D7F1-2E80-47CB-7681C1BE72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AEDC2E-EE56-4AB5-BAF3-2DB7B92A4B40}" type="datetimeFigureOut">
              <a:rPr lang="de-DE" smtClean="0"/>
              <a:t>10.12.2023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68C407-C258-C47F-28D9-622F849AE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15E2B2-A28C-39CE-BD06-D8B13C15D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8D55FB-5D92-465B-8D78-2775D4D5AF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9714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0AF6DF-B8CC-C4D9-B082-233FDB8C7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D900DB1-8E0E-C54D-65D8-591284770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47F1AC5-B2B1-2D6B-DF09-E7D9DBF34C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67433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0AF6DF-B8CC-C4D9-B082-233FDB8C7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D900DB1-8E0E-C54D-65D8-591284770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47F1AC5-B2B1-2D6B-DF09-E7D9DBF34C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E00F540-4BE8-5459-54AD-524ABD1026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AEDC2E-EE56-4AB5-BAF3-2DB7B92A4B40}" type="datetimeFigureOut">
              <a:rPr lang="de-DE" smtClean="0"/>
              <a:t>10.12.2023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E2D46A1-196D-6181-1D5B-E37A70B10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04544E8-9D80-6AA5-D634-4CCDFB9EE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8D55FB-5D92-465B-8D78-2775D4D5AF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1336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0435F1-E58C-A15B-F8E1-41FA641F9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E8C2A5-6BC1-3961-8121-6B89AE10D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9257039-DADB-715D-411F-B0D6764EE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0ECBE92-9431-94DF-43F9-0D09820307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B6BD6E5-0531-076E-8604-EEA7BE52DB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1C2847C-E0E6-9115-F819-000A2A73D8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AEDC2E-EE56-4AB5-BAF3-2DB7B92A4B40}" type="datetimeFigureOut">
              <a:rPr lang="de-DE" smtClean="0"/>
              <a:t>10.12.2023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B74438A-58A7-F9EF-BD4E-8F821F43B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4B049F0-6AB7-A782-CD92-D3A94ACA4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8D55FB-5D92-465B-8D78-2775D4D5AF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3219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E43AA8-00FC-00CC-D8A6-000358C68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1BB147-53D4-512B-5517-16F228D04D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AEDC2E-EE56-4AB5-BAF3-2DB7B92A4B40}" type="datetimeFigureOut">
              <a:rPr lang="de-DE" smtClean="0"/>
              <a:t>10.12.2023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B16072D-2BC6-9061-4117-C8448A5D6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995F11D-9AA0-1458-C7E5-584E444F6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8D55FB-5D92-465B-8D78-2775D4D5AF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4550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4CC14F6-E5AD-A780-06A0-73A059E37C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AEDC2E-EE56-4AB5-BAF3-2DB7B92A4B40}" type="datetimeFigureOut">
              <a:rPr lang="de-DE" smtClean="0"/>
              <a:t>10.12.2023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2529F83-FB41-76FA-7EC4-B0F11A25F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1C2B50C-6BDE-684D-5E11-24D57B855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8D55FB-5D92-465B-8D78-2775D4D5AF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1296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001664-776D-3C46-247F-715E9EAED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42C23E-7B42-E282-1E1F-A6CFC8F94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70C06BA-61B0-9B0F-6DDD-DE89025514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F4DA4A7-8F16-DD42-3901-ADBB279231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AEDC2E-EE56-4AB5-BAF3-2DB7B92A4B40}" type="datetimeFigureOut">
              <a:rPr lang="de-DE" smtClean="0"/>
              <a:t>10.12.2023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BA20735-7E36-98C7-761F-CE876CD70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9C623C5-8D2A-7EB2-E8C4-9AF6B3DFA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8D55FB-5D92-465B-8D78-2775D4D5AF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4701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creativecommons.org/licenses/by-sa/4.0/?ref=chooser-v1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DF23322-C9B2-22B6-299C-DAE7E29A1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4902" y="33885"/>
            <a:ext cx="4662196" cy="413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539C302-ADB9-47C7-DCFA-321448E7F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1041" y="733943"/>
            <a:ext cx="3808445" cy="591133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11F2547-8491-744D-389F-301C53394624}"/>
              </a:ext>
            </a:extLst>
          </p:cNvPr>
          <p:cNvSpPr txBox="1"/>
          <p:nvPr userDrawn="1"/>
        </p:nvSpPr>
        <p:spPr>
          <a:xfrm>
            <a:off x="0" y="6619302"/>
            <a:ext cx="41238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Original: www.appcampus.de – Bearbeitung: Viktoria Dornauer</a:t>
            </a:r>
          </a:p>
        </p:txBody>
      </p:sp>
      <p:sp>
        <p:nvSpPr>
          <p:cNvPr id="11" name="AutoShape 2">
            <a:hlinkClick r:id="rId14"/>
            <a:extLst>
              <a:ext uri="{FF2B5EF4-FFF2-40B4-BE49-F238E27FC236}">
                <a16:creationId xmlns:a16="http://schemas.microsoft.com/office/drawing/2014/main" id="{8C9B3BF9-DC58-228B-3372-2C5D3230BA8C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2857500" y="-9207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AutoShape 3">
            <a:extLst>
              <a:ext uri="{FF2B5EF4-FFF2-40B4-BE49-F238E27FC236}">
                <a16:creationId xmlns:a16="http://schemas.microsoft.com/office/drawing/2014/main" id="{CA1807BC-60CD-2B62-46EC-002BE6143A48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3128963" y="-9207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" name="AutoShape 5">
            <a:hlinkClick r:id="rId14"/>
            <a:extLst>
              <a:ext uri="{FF2B5EF4-FFF2-40B4-BE49-F238E27FC236}">
                <a16:creationId xmlns:a16="http://schemas.microsoft.com/office/drawing/2014/main" id="{1053437A-3E27-FFC6-6C80-799309FB31EC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3009900" y="6032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5" name="AutoShape 6">
            <a:extLst>
              <a:ext uri="{FF2B5EF4-FFF2-40B4-BE49-F238E27FC236}">
                <a16:creationId xmlns:a16="http://schemas.microsoft.com/office/drawing/2014/main" id="{0B65E183-0386-FB43-5443-AAF939698792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3281363" y="6032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26957A78-7195-C4A5-DD0A-62E3495C258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028923" y="6618325"/>
            <a:ext cx="316307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Dieses Werk ist unter </a:t>
            </a: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 4.0 </a:t>
            </a: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lizenziert     </a:t>
            </a:r>
            <a:r>
              <a:rPr kumimoji="0" lang="de-DE" altLang="de-DE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AutoShape 8">
            <a:hlinkClick r:id="rId14"/>
            <a:extLst>
              <a:ext uri="{FF2B5EF4-FFF2-40B4-BE49-F238E27FC236}">
                <a16:creationId xmlns:a16="http://schemas.microsoft.com/office/drawing/2014/main" id="{E1BC1C12-FCF0-AA0A-A455-D8D6F635DDB5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3162300" y="21272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8" name="AutoShape 9">
            <a:extLst>
              <a:ext uri="{FF2B5EF4-FFF2-40B4-BE49-F238E27FC236}">
                <a16:creationId xmlns:a16="http://schemas.microsoft.com/office/drawing/2014/main" id="{CD85185E-CFB6-30D3-9D67-63A4118EAD61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3433763" y="21272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864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11582BD-DE2B-878D-D53E-597DA9C4A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4902" y="91035"/>
            <a:ext cx="4662196" cy="413984"/>
          </a:xfrm>
        </p:spPr>
        <p:txBody>
          <a:bodyPr/>
          <a:lstStyle/>
          <a:p>
            <a:r>
              <a:rPr lang="de-DE"/>
              <a:t>2.1 Wahrheitskugel</a:t>
            </a:r>
            <a:r>
              <a:rPr lang="de-DE" dirty="0"/>
              <a:t>: Design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F8A3E07-7A57-DFC6-CEAB-2A75D5EE9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brauchst diese Komponenten:</a:t>
            </a:r>
          </a:p>
          <a:p>
            <a:pPr>
              <a:spcBef>
                <a:spcPts val="0"/>
              </a:spcBef>
            </a:pPr>
            <a:r>
              <a:rPr lang="de-DE" sz="1400" dirty="0"/>
              <a:t>1 </a:t>
            </a:r>
            <a:r>
              <a:rPr lang="de-DE" sz="1400" dirty="0" err="1"/>
              <a:t>VertikaleAusrichtung</a:t>
            </a:r>
            <a:r>
              <a:rPr lang="de-DE" sz="1400" dirty="0"/>
              <a:t> (Anordnung)</a:t>
            </a:r>
          </a:p>
          <a:p>
            <a:pPr>
              <a:spcBef>
                <a:spcPts val="0"/>
              </a:spcBef>
            </a:pPr>
            <a:r>
              <a:rPr lang="de-DE" sz="1400" dirty="0"/>
              <a:t>1 Taste</a:t>
            </a:r>
          </a:p>
          <a:p>
            <a:pPr>
              <a:spcBef>
                <a:spcPts val="0"/>
              </a:spcBef>
            </a:pPr>
            <a:r>
              <a:rPr lang="de-DE" sz="1400" dirty="0"/>
              <a:t>2 </a:t>
            </a:r>
            <a:r>
              <a:rPr lang="de-DE" sz="1400" dirty="0" err="1"/>
              <a:t>TextFeld</a:t>
            </a:r>
            <a:endParaRPr lang="de-DE" sz="1400" dirty="0"/>
          </a:p>
          <a:p>
            <a:pPr marL="0" indent="0">
              <a:spcBef>
                <a:spcPts val="0"/>
              </a:spcBef>
              <a:buNone/>
            </a:pPr>
            <a:r>
              <a:rPr lang="de-DE" sz="1100" dirty="0"/>
              <a:t>	(Ziehe sie aus der Palette per </a:t>
            </a:r>
            <a:r>
              <a:rPr lang="de-DE" sz="1100" dirty="0" err="1"/>
              <a:t>Drag‘n‘Drop</a:t>
            </a:r>
            <a:r>
              <a:rPr lang="de-DE" sz="1100" dirty="0"/>
              <a:t> auf den 	Smartphone-Screen.)</a:t>
            </a:r>
          </a:p>
          <a:p>
            <a:pPr marL="0" indent="0">
              <a:buNone/>
            </a:pPr>
            <a:endParaRPr lang="de-DE" sz="1200" dirty="0"/>
          </a:p>
          <a:p>
            <a:pPr marL="0" indent="0">
              <a:spcBef>
                <a:spcPts val="0"/>
              </a:spcBef>
              <a:buNone/>
            </a:pPr>
            <a:r>
              <a:rPr lang="de-DE" sz="1200" dirty="0"/>
              <a:t>Bild und Sound Dateien für diese App findest du im Moodle-Kurs – Verzeichnis „App Wahrheitskugel“ zum Herunterladen.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4F7DD1-CA24-ABB1-31FC-BE75630E5B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  <a:p>
            <a:endParaRPr lang="de-DE" sz="24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800" dirty="0"/>
              <a:t>Was passiert hier?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400" dirty="0"/>
              <a:t>Beim App Inventor startest du immer mit dem Design der App.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400" dirty="0"/>
              <a:t>Links siehst du das Design der App und die Komponenten, die du benötigst: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1400" dirty="0"/>
              <a:t>Ziehe die Komponenten aus der „</a:t>
            </a:r>
            <a:r>
              <a:rPr lang="de-DE" sz="1400" b="1" dirty="0"/>
              <a:t>Palette</a:t>
            </a:r>
            <a:r>
              <a:rPr lang="de-DE" sz="1400" dirty="0"/>
              <a:t>“ per </a:t>
            </a:r>
            <a:r>
              <a:rPr lang="de-DE" sz="1400" dirty="0" err="1"/>
              <a:t>Drag‘n‘Drop</a:t>
            </a:r>
            <a:r>
              <a:rPr lang="de-DE" sz="1400" dirty="0"/>
              <a:t> auf den Smartphone-Screen. Ziehe Tasten- und </a:t>
            </a:r>
            <a:r>
              <a:rPr lang="de-DE" sz="1400" dirty="0" err="1"/>
              <a:t>TextFeld</a:t>
            </a:r>
            <a:r>
              <a:rPr lang="de-DE" sz="1400" dirty="0"/>
              <a:t>- Elemente in die </a:t>
            </a:r>
            <a:r>
              <a:rPr lang="de-DE" sz="1400" dirty="0" err="1"/>
              <a:t>VertikaleAusrichtung</a:t>
            </a:r>
            <a:r>
              <a:rPr lang="de-DE" sz="1400" dirty="0"/>
              <a:t> und benenne die </a:t>
            </a:r>
            <a:r>
              <a:rPr lang="de-DE" sz="1400" dirty="0" err="1"/>
              <a:t>TextFelder</a:t>
            </a:r>
            <a:r>
              <a:rPr lang="de-DE" sz="1400" dirty="0"/>
              <a:t> um: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1400" dirty="0"/>
              <a:t>Die Eigenschaften jeder Komponente kannst du in den „</a:t>
            </a:r>
            <a:r>
              <a:rPr lang="de-DE" sz="1400" b="1" dirty="0"/>
              <a:t>Eigenschaften</a:t>
            </a:r>
            <a:r>
              <a:rPr lang="de-DE" sz="1400" dirty="0"/>
              <a:t>“ ändern,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VertikaleAusrichtung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(Anordnung)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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AusrichtungHorizontal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(Mitte), Breite (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Fuelle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aus)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Taste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 Zeichen (1_Kristallkugel.png)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TextFeld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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Text_Frage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(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HintergrundFarbe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, Text);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Text_Antwort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(Text)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dirty="0"/>
          </a:p>
          <a:p>
            <a:pPr marL="0" indent="0">
              <a:spcBef>
                <a:spcPts val="0"/>
              </a:spcBef>
              <a:buNone/>
            </a:pPr>
            <a:endParaRPr lang="de-DE" sz="1200" dirty="0"/>
          </a:p>
          <a:p>
            <a:pPr marL="0" indent="0">
              <a:spcBef>
                <a:spcPts val="0"/>
              </a:spcBef>
              <a:buNone/>
            </a:pPr>
            <a:endParaRPr lang="de-DE" sz="1200" dirty="0"/>
          </a:p>
          <a:p>
            <a:pPr marL="0" indent="0">
              <a:spcBef>
                <a:spcPts val="0"/>
              </a:spcBef>
              <a:buNone/>
            </a:pPr>
            <a:r>
              <a:rPr lang="de-DE" sz="1400" dirty="0"/>
              <a:t>Wenn dein Design mit allen Eigenschaften steht, wechselst du am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400" dirty="0"/>
              <a:t>oberen rechten Bildrand von der Designer-Ansicht in die Block-Ansicht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400" dirty="0"/>
              <a:t>zum Programmieren.</a:t>
            </a:r>
          </a:p>
          <a:p>
            <a:pPr marL="0" indent="0">
              <a:spcBef>
                <a:spcPts val="0"/>
              </a:spcBef>
              <a:buNone/>
            </a:pPr>
            <a:endParaRPr lang="de-DE" sz="12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80AFD1D-E349-FB79-67E1-0F426FC31B79}"/>
              </a:ext>
            </a:extLst>
          </p:cNvPr>
          <p:cNvSpPr txBox="1"/>
          <p:nvPr/>
        </p:nvSpPr>
        <p:spPr>
          <a:xfrm>
            <a:off x="3682093" y="4478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8DAE8A6-F329-901C-39D2-B517A0F6BF0D}"/>
              </a:ext>
            </a:extLst>
          </p:cNvPr>
          <p:cNvSpPr txBox="1"/>
          <p:nvPr/>
        </p:nvSpPr>
        <p:spPr>
          <a:xfrm>
            <a:off x="4514850" y="771525"/>
            <a:ext cx="7258050" cy="738664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 zum App Inventor: </a:t>
            </a:r>
            <a:r>
              <a:rPr lang="de-DE" sz="1400" dirty="0"/>
              <a:t>ai2.appinventor.mit.eu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Neues Projekt:</a:t>
            </a:r>
            <a:r>
              <a:rPr lang="de-DE" sz="1400" dirty="0"/>
              <a:t> Projekte – Neues Projekt starten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Hinweis:</a:t>
            </a:r>
            <a:r>
              <a:rPr lang="de-DE" sz="1400" dirty="0"/>
              <a:t> Projekte werden automatisch gespeichert.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E02003D-2D9C-7DC5-88F1-2BD7AD8E699D}"/>
              </a:ext>
            </a:extLst>
          </p:cNvPr>
          <p:cNvSpPr txBox="1"/>
          <p:nvPr/>
        </p:nvSpPr>
        <p:spPr>
          <a:xfrm>
            <a:off x="4473629" y="3732958"/>
            <a:ext cx="5148879" cy="584775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de-DE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Tipp:</a:t>
            </a: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1400" dirty="0"/>
              <a:t>Um Bilder und Sounds zu nutzen, musst du diese zuerst im Bereich „</a:t>
            </a:r>
            <a:r>
              <a:rPr lang="de-DE" sz="1400" b="1" dirty="0"/>
              <a:t>Medien</a:t>
            </a:r>
            <a:r>
              <a:rPr lang="de-DE" sz="1400" dirty="0"/>
              <a:t>“ hochladen.</a:t>
            </a:r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CF23D0C-8D53-BFB9-A66D-6A0FAC551EC0}"/>
              </a:ext>
            </a:extLst>
          </p:cNvPr>
          <p:cNvSpPr txBox="1"/>
          <p:nvPr/>
        </p:nvSpPr>
        <p:spPr>
          <a:xfrm>
            <a:off x="4514850" y="5650350"/>
            <a:ext cx="7258050" cy="830997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de-DE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Nächste Aufgabe: </a:t>
            </a:r>
            <a:r>
              <a:rPr lang="de-DE" sz="1600" dirty="0"/>
              <a:t>Beim Klick auf die Wahrheitskugel wählst du per Zufall (</a:t>
            </a:r>
            <a:r>
              <a:rPr lang="de-DE" sz="1600" i="1" dirty="0"/>
              <a:t>ein zufälliges Element wählen</a:t>
            </a:r>
            <a:r>
              <a:rPr lang="de-DE" sz="1600" dirty="0"/>
              <a:t>) ein Listenelement aus. Die Liste kannst du selbst erstellen. Wenn du Hilfe brauchst, schau dir die Lernkarte 2.2 an.</a:t>
            </a: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63DA54B0-7813-69BE-463C-5F511689B830}"/>
              </a:ext>
            </a:extLst>
          </p:cNvPr>
          <p:cNvGrpSpPr/>
          <p:nvPr/>
        </p:nvGrpSpPr>
        <p:grpSpPr>
          <a:xfrm>
            <a:off x="8991600" y="5063696"/>
            <a:ext cx="1791312" cy="483054"/>
            <a:chOff x="8705850" y="4891958"/>
            <a:chExt cx="1791312" cy="483054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2CAE1083-A626-5891-F0F2-AA7705084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20634" y="4946327"/>
              <a:ext cx="1276528" cy="428685"/>
            </a:xfrm>
            <a:prstGeom prst="rect">
              <a:avLst/>
            </a:prstGeom>
          </p:spPr>
        </p:pic>
        <p:cxnSp>
          <p:nvCxnSpPr>
            <p:cNvPr id="17" name="Gerade Verbindung mit Pfeil 16">
              <a:extLst>
                <a:ext uri="{FF2B5EF4-FFF2-40B4-BE49-F238E27FC236}">
                  <a16:creationId xmlns:a16="http://schemas.microsoft.com/office/drawing/2014/main" id="{1C31A775-6E88-702F-CF1D-9DBF7C18D6D3}"/>
                </a:ext>
              </a:extLst>
            </p:cNvPr>
            <p:cNvCxnSpPr>
              <a:cxnSpLocks/>
            </p:cNvCxnSpPr>
            <p:nvPr/>
          </p:nvCxnSpPr>
          <p:spPr>
            <a:xfrm>
              <a:off x="8705850" y="4891958"/>
              <a:ext cx="514784" cy="268711"/>
            </a:xfrm>
            <a:prstGeom prst="straightConnector1">
              <a:avLst/>
            </a:prstGeom>
            <a:ln w="19050">
              <a:solidFill>
                <a:srgbClr val="9900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Grafik 2" descr="Ein Bild, das Text, Multimedia, Handy, Gerät enthält.">
            <a:extLst>
              <a:ext uri="{FF2B5EF4-FFF2-40B4-BE49-F238E27FC236}">
                <a16:creationId xmlns:a16="http://schemas.microsoft.com/office/drawing/2014/main" id="{942CCD30-77B8-12F9-BAA8-9D23906B1E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32" y="817201"/>
            <a:ext cx="2057978" cy="3909600"/>
          </a:xfrm>
          <a:prstGeom prst="rect">
            <a:avLst/>
          </a:prstGeom>
        </p:spPr>
      </p:pic>
      <p:pic>
        <p:nvPicPr>
          <p:cNvPr id="19" name="Grafik 18" descr="Ein Bild, das Text, Schrift, Screenshot, Design enthält.&#10;&#10;Automatisch generierte Beschreibung">
            <a:extLst>
              <a:ext uri="{FF2B5EF4-FFF2-40B4-BE49-F238E27FC236}">
                <a16:creationId xmlns:a16="http://schemas.microsoft.com/office/drawing/2014/main" id="{50259446-9681-C51B-A3DF-AED22AED05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538" y="2596339"/>
            <a:ext cx="1209426" cy="750232"/>
          </a:xfrm>
          <a:prstGeom prst="rect">
            <a:avLst/>
          </a:prstGeom>
        </p:spPr>
      </p:pic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81839A5C-3098-E73E-F046-D2818BE995F6}"/>
              </a:ext>
            </a:extLst>
          </p:cNvPr>
          <p:cNvGrpSpPr/>
          <p:nvPr/>
        </p:nvGrpSpPr>
        <p:grpSpPr>
          <a:xfrm>
            <a:off x="9622508" y="3538453"/>
            <a:ext cx="2191016" cy="1457469"/>
            <a:chOff x="9663728" y="3296612"/>
            <a:chExt cx="2191016" cy="1457469"/>
          </a:xfrm>
        </p:grpSpPr>
        <p:cxnSp>
          <p:nvCxnSpPr>
            <p:cNvPr id="14" name="Gerade Verbindung mit Pfeil 13">
              <a:extLst>
                <a:ext uri="{FF2B5EF4-FFF2-40B4-BE49-F238E27FC236}">
                  <a16:creationId xmlns:a16="http://schemas.microsoft.com/office/drawing/2014/main" id="{972BA33E-4848-1CC2-3444-B5C8257FF098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>
              <a:off x="9663728" y="3827603"/>
              <a:ext cx="706557" cy="197744"/>
            </a:xfrm>
            <a:prstGeom prst="straightConnector1">
              <a:avLst/>
            </a:prstGeom>
            <a:ln w="19050">
              <a:solidFill>
                <a:srgbClr val="9900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Grafik 20" descr="Ein Bild, das Text, Screenshot, Schrift, Zahl enthält.&#10;&#10;Automatisch generierte Beschreibung">
              <a:extLst>
                <a:ext uri="{FF2B5EF4-FFF2-40B4-BE49-F238E27FC236}">
                  <a16:creationId xmlns:a16="http://schemas.microsoft.com/office/drawing/2014/main" id="{8011D8F5-7B8F-01AB-55CB-22942E388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70285" y="3296612"/>
              <a:ext cx="1484459" cy="1457469"/>
            </a:xfrm>
            <a:prstGeom prst="rect">
              <a:avLst/>
            </a:prstGeom>
          </p:spPr>
        </p:pic>
      </p:grp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7E463A52-A190-2FBB-8934-FDD0D068343A}"/>
              </a:ext>
            </a:extLst>
          </p:cNvPr>
          <p:cNvCxnSpPr>
            <a:cxnSpLocks/>
          </p:cNvCxnSpPr>
          <p:nvPr/>
        </p:nvCxnSpPr>
        <p:spPr>
          <a:xfrm flipH="1" flipV="1">
            <a:off x="2933700" y="2842806"/>
            <a:ext cx="1963539" cy="437740"/>
          </a:xfrm>
          <a:prstGeom prst="straightConnector1">
            <a:avLst/>
          </a:prstGeom>
          <a:ln w="19050">
            <a:solidFill>
              <a:srgbClr val="99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FF75E9D8-DF8A-3CFF-45C9-A7338A85D662}"/>
              </a:ext>
            </a:extLst>
          </p:cNvPr>
          <p:cNvCxnSpPr>
            <a:cxnSpLocks/>
          </p:cNvCxnSpPr>
          <p:nvPr/>
        </p:nvCxnSpPr>
        <p:spPr>
          <a:xfrm flipH="1">
            <a:off x="2333625" y="3472428"/>
            <a:ext cx="2568488" cy="0"/>
          </a:xfrm>
          <a:prstGeom prst="straightConnector1">
            <a:avLst/>
          </a:prstGeom>
          <a:ln w="19050">
            <a:solidFill>
              <a:srgbClr val="99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03760076-33BD-B925-C76B-FE33239A5AB5}"/>
              </a:ext>
            </a:extLst>
          </p:cNvPr>
          <p:cNvCxnSpPr>
            <a:cxnSpLocks/>
          </p:cNvCxnSpPr>
          <p:nvPr/>
        </p:nvCxnSpPr>
        <p:spPr>
          <a:xfrm flipH="1" flipV="1">
            <a:off x="2933700" y="3346571"/>
            <a:ext cx="1996662" cy="125857"/>
          </a:xfrm>
          <a:prstGeom prst="straightConnector1">
            <a:avLst/>
          </a:prstGeom>
          <a:ln w="19050">
            <a:solidFill>
              <a:srgbClr val="99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060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11582BD-DE2B-878D-D53E-597DA9C4A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4902" y="91035"/>
            <a:ext cx="4662196" cy="413984"/>
          </a:xfrm>
        </p:spPr>
        <p:txBody>
          <a:bodyPr/>
          <a:lstStyle/>
          <a:p>
            <a:r>
              <a:rPr lang="de-DE" dirty="0"/>
              <a:t>2.2 Wahrheitskugel: Start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F8A3E07-7A57-DFC6-CEAB-2A75D5EE9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brauchst diese Komponenten:</a:t>
            </a:r>
          </a:p>
          <a:p>
            <a:pPr>
              <a:spcBef>
                <a:spcPts val="0"/>
              </a:spcBef>
            </a:pPr>
            <a:r>
              <a:rPr lang="de-DE" sz="1400" dirty="0"/>
              <a:t>1 </a:t>
            </a:r>
            <a:r>
              <a:rPr lang="de-DE" sz="1400" dirty="0" err="1"/>
              <a:t>VertikaleAusrichtung</a:t>
            </a:r>
            <a:r>
              <a:rPr lang="de-DE" sz="1400" dirty="0"/>
              <a:t> (Anordnung)</a:t>
            </a:r>
          </a:p>
          <a:p>
            <a:pPr>
              <a:spcBef>
                <a:spcPts val="0"/>
              </a:spcBef>
            </a:pPr>
            <a:r>
              <a:rPr lang="de-DE" sz="1400" dirty="0"/>
              <a:t>1 Taste</a:t>
            </a:r>
          </a:p>
          <a:p>
            <a:pPr>
              <a:spcBef>
                <a:spcPts val="0"/>
              </a:spcBef>
            </a:pPr>
            <a:r>
              <a:rPr lang="de-DE" sz="1400" dirty="0"/>
              <a:t>2 </a:t>
            </a:r>
            <a:r>
              <a:rPr lang="de-DE" sz="1400" dirty="0" err="1"/>
              <a:t>TextFeld</a:t>
            </a:r>
            <a:endParaRPr lang="de-DE" sz="1400" dirty="0"/>
          </a:p>
          <a:p>
            <a:pPr marL="0" indent="0">
              <a:spcBef>
                <a:spcPts val="0"/>
              </a:spcBef>
              <a:buNone/>
            </a:pPr>
            <a:r>
              <a:rPr lang="de-DE" sz="1100" dirty="0"/>
              <a:t>	(Ziehe sie aus der Palette per </a:t>
            </a:r>
            <a:r>
              <a:rPr lang="de-DE" sz="1100" dirty="0" err="1"/>
              <a:t>Drag‘n‘Drop</a:t>
            </a:r>
            <a:r>
              <a:rPr lang="de-DE" sz="1100" dirty="0"/>
              <a:t> auf den 	Smartphone-Screen.)</a:t>
            </a:r>
          </a:p>
          <a:p>
            <a:pPr marL="0" indent="0">
              <a:buNone/>
            </a:pPr>
            <a:endParaRPr lang="de-DE" sz="1200" dirty="0"/>
          </a:p>
          <a:p>
            <a:pPr marL="0" indent="0">
              <a:spcBef>
                <a:spcPts val="0"/>
              </a:spcBef>
              <a:buNone/>
            </a:pPr>
            <a:r>
              <a:rPr lang="de-DE" sz="1200" dirty="0"/>
              <a:t>Bild und Sound Dateien für diese App findest du im Moodle-Kurs – Verzeichnis „App Wahrheitskugel“ zum Herunterladen.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4F7DD1-CA24-ABB1-31FC-BE75630E5B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de-DE" sz="100" dirty="0"/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de-DE" sz="1800" dirty="0"/>
              <a:t>Was passiert hier?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600" dirty="0"/>
              <a:t>Beim Klick auf die Wahrheitskugel wählst du per Zufall (</a:t>
            </a:r>
            <a:r>
              <a:rPr lang="de-DE" sz="1600" i="1" dirty="0"/>
              <a:t>ein zufälliges Element wählen</a:t>
            </a:r>
            <a:r>
              <a:rPr lang="de-DE" sz="1600" dirty="0"/>
              <a:t>) ein Listenelement aus. Die Liste kannst du mit dem Block </a:t>
            </a:r>
            <a:r>
              <a:rPr lang="de-DE" sz="1600" i="1" dirty="0"/>
              <a:t>Liste erstellen </a:t>
            </a:r>
            <a:r>
              <a:rPr lang="de-DE" sz="1600" dirty="0"/>
              <a:t>selber erstellen.</a:t>
            </a:r>
            <a:endParaRPr lang="de-DE" sz="16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dirty="0"/>
          </a:p>
          <a:p>
            <a:pPr marL="0" indent="0">
              <a:spcBef>
                <a:spcPts val="0"/>
              </a:spcBef>
              <a:buNone/>
            </a:pPr>
            <a:endParaRPr lang="de-DE" sz="1200" dirty="0"/>
          </a:p>
          <a:p>
            <a:pPr marL="0" indent="0">
              <a:spcBef>
                <a:spcPts val="0"/>
              </a:spcBef>
              <a:buNone/>
            </a:pPr>
            <a:endParaRPr lang="de-DE" sz="1200" dirty="0"/>
          </a:p>
          <a:p>
            <a:pPr marL="0" indent="0">
              <a:spcBef>
                <a:spcPts val="0"/>
              </a:spcBef>
              <a:buNone/>
            </a:pPr>
            <a:endParaRPr lang="de-DE" sz="12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80AFD1D-E349-FB79-67E1-0F426FC31B79}"/>
              </a:ext>
            </a:extLst>
          </p:cNvPr>
          <p:cNvSpPr txBox="1"/>
          <p:nvPr/>
        </p:nvSpPr>
        <p:spPr>
          <a:xfrm>
            <a:off x="3682093" y="4478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CF23D0C-8D53-BFB9-A66D-6A0FAC551EC0}"/>
              </a:ext>
            </a:extLst>
          </p:cNvPr>
          <p:cNvSpPr txBox="1"/>
          <p:nvPr/>
        </p:nvSpPr>
        <p:spPr>
          <a:xfrm>
            <a:off x="4654839" y="4849798"/>
            <a:ext cx="7060911" cy="156966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de-DE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Nächste Aufgabe: </a:t>
            </a:r>
            <a:endParaRPr lang="de-DE" sz="1600" dirty="0"/>
          </a:p>
          <a:p>
            <a:pPr marL="342900" indent="-342900">
              <a:spcBef>
                <a:spcPts val="0"/>
              </a:spcBef>
              <a:buAutoNum type="alphaLcParenR"/>
            </a:pPr>
            <a:r>
              <a:rPr lang="de-DE" sz="1600" dirty="0"/>
              <a:t>Spiele beim Klick auf die Taste den </a:t>
            </a:r>
            <a:r>
              <a:rPr lang="de-DE" sz="1600" i="1" dirty="0"/>
              <a:t>Magie.mp3 </a:t>
            </a:r>
            <a:r>
              <a:rPr lang="de-DE" sz="1600" dirty="0"/>
              <a:t>Sound als </a:t>
            </a:r>
            <a:r>
              <a:rPr lang="de-DE" sz="1600" i="1" dirty="0"/>
              <a:t>Tonwiedergabe</a:t>
            </a:r>
            <a:r>
              <a:rPr lang="de-DE" sz="1600" dirty="0"/>
              <a:t> (Medien) ab.</a:t>
            </a:r>
          </a:p>
          <a:p>
            <a:pPr marL="342900" indent="-342900">
              <a:spcBef>
                <a:spcPts val="0"/>
              </a:spcBef>
              <a:buAutoNum type="alphaLcParenR"/>
            </a:pPr>
            <a:r>
              <a:rPr lang="de-DE" sz="1600" dirty="0"/>
              <a:t>Gib die Antwort der Wahrheitskugel als Sprache aus.</a:t>
            </a:r>
            <a:br>
              <a:rPr lang="de-DE" sz="1600" dirty="0"/>
            </a:br>
            <a:r>
              <a:rPr lang="de-DE" sz="1600" dirty="0"/>
              <a:t>Tipp: </a:t>
            </a:r>
            <a:r>
              <a:rPr lang="de-DE" sz="1600" i="1" dirty="0" err="1"/>
              <a:t>TextZuSprache</a:t>
            </a:r>
            <a:r>
              <a:rPr lang="de-DE" sz="1600" dirty="0"/>
              <a:t> Komponente unter Medien</a:t>
            </a:r>
          </a:p>
          <a:p>
            <a:pPr>
              <a:spcBef>
                <a:spcPts val="0"/>
              </a:spcBef>
            </a:pPr>
            <a:r>
              <a:rPr lang="de-DE" sz="1600" dirty="0"/>
              <a:t>Wenn du Hilfe brauchst, schau dir die Lernkarte 2.3 an.</a:t>
            </a:r>
          </a:p>
        </p:txBody>
      </p:sp>
      <p:pic>
        <p:nvPicPr>
          <p:cNvPr id="3" name="Grafik 2" descr="Ein Bild, das Text, Multimedia, Handy, Gerät enthält.">
            <a:extLst>
              <a:ext uri="{FF2B5EF4-FFF2-40B4-BE49-F238E27FC236}">
                <a16:creationId xmlns:a16="http://schemas.microsoft.com/office/drawing/2014/main" id="{0DAEEA12-8591-FECF-3426-58C2DF708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32" y="817201"/>
            <a:ext cx="2057978" cy="3909600"/>
          </a:xfrm>
          <a:prstGeom prst="rect">
            <a:avLst/>
          </a:prstGeom>
        </p:spPr>
      </p:pic>
      <p:pic>
        <p:nvPicPr>
          <p:cNvPr id="10" name="Grafik 9" descr="Ein Bild, das Text, Screenshot, Schrift enthält.">
            <a:extLst>
              <a:ext uri="{FF2B5EF4-FFF2-40B4-BE49-F238E27FC236}">
                <a16:creationId xmlns:a16="http://schemas.microsoft.com/office/drawing/2014/main" id="{CC1672A5-C305-FDCA-E306-E380A0DFE4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233" y="2020739"/>
            <a:ext cx="7388242" cy="1313302"/>
          </a:xfrm>
          <a:prstGeom prst="rect">
            <a:avLst/>
          </a:prstGeom>
        </p:spPr>
      </p:pic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049FAFE9-E3CE-ADE5-D094-33297F4C3BFF}"/>
              </a:ext>
            </a:extLst>
          </p:cNvPr>
          <p:cNvGrpSpPr/>
          <p:nvPr/>
        </p:nvGrpSpPr>
        <p:grpSpPr>
          <a:xfrm>
            <a:off x="4521489" y="3704935"/>
            <a:ext cx="6937086" cy="584775"/>
            <a:chOff x="4654839" y="4470672"/>
            <a:chExt cx="6937086" cy="584775"/>
          </a:xfrm>
        </p:grpSpPr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9E02003D-2D9C-7DC5-88F1-2BD7AD8E699D}"/>
                </a:ext>
              </a:extLst>
            </p:cNvPr>
            <p:cNvSpPr txBox="1"/>
            <p:nvPr/>
          </p:nvSpPr>
          <p:spPr>
            <a:xfrm>
              <a:off x="4654839" y="4470672"/>
              <a:ext cx="6937086" cy="584775"/>
            </a:xfrm>
            <a:prstGeom prst="rect">
              <a:avLst/>
            </a:prstGeom>
            <a:solidFill>
              <a:srgbClr val="FFCCFF"/>
            </a:solidFill>
            <a:ln>
              <a:solidFill>
                <a:schemeClr val="tx1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de-DE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Tipp:</a:t>
              </a:r>
              <a:r>
                <a:rPr lang="de-DE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de-DE" sz="1400" dirty="0"/>
                <a:t>Dem </a:t>
              </a:r>
              <a:r>
                <a:rPr lang="de-DE" sz="1400" i="1" dirty="0"/>
                <a:t>Liste erstellen </a:t>
              </a:r>
              <a:r>
                <a:rPr lang="de-DE" sz="1400" dirty="0"/>
                <a:t>Block kannst du weitere Elemente hinzufügen, indem du auf das kleine blaue Feld         klickst. </a:t>
              </a:r>
              <a:endParaRPr lang="de-DE" dirty="0"/>
            </a:p>
          </p:txBody>
        </p:sp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1A0F43CB-6FF5-2265-0CB7-4882E22010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3598" y="4776773"/>
              <a:ext cx="200053" cy="2000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4769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11582BD-DE2B-878D-D53E-597DA9C4A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6702" y="91035"/>
            <a:ext cx="6278597" cy="413984"/>
          </a:xfrm>
        </p:spPr>
        <p:txBody>
          <a:bodyPr/>
          <a:lstStyle/>
          <a:p>
            <a:r>
              <a:rPr lang="de-DE" dirty="0"/>
              <a:t>2.3 Wahrheitskugel: Die App spricht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F8A3E07-7A57-DFC6-CEAB-2A75D5EE9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brauchst diese Komponenten:</a:t>
            </a:r>
          </a:p>
          <a:p>
            <a:pPr>
              <a:spcBef>
                <a:spcPts val="0"/>
              </a:spcBef>
            </a:pPr>
            <a:r>
              <a:rPr lang="de-DE" sz="1400" dirty="0"/>
              <a:t>1 </a:t>
            </a:r>
            <a:r>
              <a:rPr lang="de-DE" sz="1400" dirty="0" err="1"/>
              <a:t>VertikaleAusrichtung</a:t>
            </a:r>
            <a:endParaRPr lang="de-DE" sz="1400" dirty="0"/>
          </a:p>
          <a:p>
            <a:pPr>
              <a:spcBef>
                <a:spcPts val="0"/>
              </a:spcBef>
            </a:pPr>
            <a:r>
              <a:rPr lang="de-DE" sz="1400" dirty="0"/>
              <a:t>1 Taste</a:t>
            </a:r>
          </a:p>
          <a:p>
            <a:pPr>
              <a:spcBef>
                <a:spcPts val="0"/>
              </a:spcBef>
            </a:pPr>
            <a:r>
              <a:rPr lang="de-DE" sz="1400" dirty="0"/>
              <a:t>2 </a:t>
            </a:r>
            <a:r>
              <a:rPr lang="de-DE" sz="1400" dirty="0" err="1"/>
              <a:t>TextFeld</a:t>
            </a:r>
            <a:endParaRPr lang="de-DE" sz="1400" dirty="0"/>
          </a:p>
          <a:p>
            <a:pPr>
              <a:spcBef>
                <a:spcPts val="0"/>
              </a:spcBef>
            </a:pPr>
            <a:r>
              <a:rPr lang="de-DE" sz="1400" dirty="0"/>
              <a:t>1 Tonwiedergabe</a:t>
            </a:r>
          </a:p>
          <a:p>
            <a:pPr>
              <a:spcBef>
                <a:spcPts val="0"/>
              </a:spcBef>
            </a:pPr>
            <a:r>
              <a:rPr lang="de-DE" sz="1400" dirty="0"/>
              <a:t>1 </a:t>
            </a:r>
            <a:r>
              <a:rPr lang="de-DE" sz="1400" dirty="0" err="1"/>
              <a:t>TextZuSprache</a:t>
            </a:r>
            <a:endParaRPr lang="de-DE" sz="1100" dirty="0"/>
          </a:p>
          <a:p>
            <a:pPr marL="0" indent="0">
              <a:buNone/>
            </a:pPr>
            <a:endParaRPr lang="de-DE" sz="1200" dirty="0"/>
          </a:p>
          <a:p>
            <a:pPr marL="0" indent="0">
              <a:spcBef>
                <a:spcPts val="0"/>
              </a:spcBef>
              <a:buNone/>
            </a:pPr>
            <a:r>
              <a:rPr lang="de-DE" sz="1200" dirty="0"/>
              <a:t>Bild und Sound Dateien für diese App findest du im Moodle-Kurs – Verzeichnis „App Wahrheitskugel“ zum Herunterladen.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4F7DD1-CA24-ABB1-31FC-BE75630E5B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de-DE" sz="1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1800" dirty="0"/>
              <a:t>Was passiert hier?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400" dirty="0"/>
              <a:t>Wir erweitern die App: Wenn auf die Wahrheitskugel geklickt wird, wird ein Sound abgespielt. Außerdem wird die zufällige Antwort auch per Sprachausgabe ausgegeben.</a:t>
            </a:r>
            <a:endParaRPr lang="de-DE" sz="14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dirty="0"/>
          </a:p>
          <a:p>
            <a:pPr marL="0" indent="0">
              <a:spcBef>
                <a:spcPts val="0"/>
              </a:spcBef>
              <a:buNone/>
            </a:pPr>
            <a:endParaRPr lang="de-DE" sz="1200" dirty="0"/>
          </a:p>
          <a:p>
            <a:pPr marL="0" indent="0">
              <a:spcBef>
                <a:spcPts val="0"/>
              </a:spcBef>
              <a:buNone/>
            </a:pPr>
            <a:endParaRPr lang="de-DE" sz="1200" dirty="0"/>
          </a:p>
          <a:p>
            <a:pPr marL="0" indent="0">
              <a:spcBef>
                <a:spcPts val="0"/>
              </a:spcBef>
              <a:buNone/>
            </a:pPr>
            <a:endParaRPr lang="de-DE" sz="12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80AFD1D-E349-FB79-67E1-0F426FC31B79}"/>
              </a:ext>
            </a:extLst>
          </p:cNvPr>
          <p:cNvSpPr txBox="1"/>
          <p:nvPr/>
        </p:nvSpPr>
        <p:spPr>
          <a:xfrm>
            <a:off x="3682093" y="4478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CF23D0C-8D53-BFB9-A66D-6A0FAC551EC0}"/>
              </a:ext>
            </a:extLst>
          </p:cNvPr>
          <p:cNvSpPr txBox="1"/>
          <p:nvPr/>
        </p:nvSpPr>
        <p:spPr>
          <a:xfrm>
            <a:off x="4516047" y="5187042"/>
            <a:ext cx="7220621" cy="584775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de-DE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Nächste Aufgabe: </a:t>
            </a:r>
            <a:r>
              <a:rPr lang="de-DE" sz="1600" dirty="0"/>
              <a:t>Lass den Sound und die Sprachausgabe nacheinander abspielen.</a:t>
            </a:r>
          </a:p>
          <a:p>
            <a:pPr>
              <a:spcBef>
                <a:spcPts val="0"/>
              </a:spcBef>
            </a:pPr>
            <a:r>
              <a:rPr lang="de-DE" sz="1600" dirty="0"/>
              <a:t>Versuche es zuerst alleine. Wenn du Hilfe brauchst, schau dir die Lernkarte 2.4 an.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BC7B94DD-20E9-86D1-FB9F-D954E1607DBB}"/>
              </a:ext>
            </a:extLst>
          </p:cNvPr>
          <p:cNvSpPr txBox="1"/>
          <p:nvPr/>
        </p:nvSpPr>
        <p:spPr>
          <a:xfrm>
            <a:off x="4516046" y="3694268"/>
            <a:ext cx="5574329" cy="1231106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de-DE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Tipp:</a:t>
            </a: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de-DE" sz="1400" dirty="0"/>
          </a:p>
          <a:p>
            <a:pPr marL="342900" indent="-342900">
              <a:spcBef>
                <a:spcPts val="0"/>
              </a:spcBef>
              <a:buAutoNum type="alphaLcParenR"/>
            </a:pPr>
            <a:r>
              <a:rPr lang="de-DE" sz="1400" dirty="0"/>
              <a:t>Das </a:t>
            </a:r>
            <a:r>
              <a:rPr lang="de-DE" sz="1400" i="1" dirty="0" err="1"/>
              <a:t>TextZuSprache</a:t>
            </a:r>
            <a:r>
              <a:rPr lang="de-DE" sz="1400" dirty="0"/>
              <a:t> Element findest du in der Palette unter Medien</a:t>
            </a:r>
          </a:p>
          <a:p>
            <a:pPr marL="342900" indent="-342900">
              <a:spcBef>
                <a:spcPts val="0"/>
              </a:spcBef>
              <a:buAutoNum type="alphaLcParenR"/>
            </a:pPr>
            <a:r>
              <a:rPr lang="de-DE" sz="1400" dirty="0"/>
              <a:t>Falls dein Gerät mit einem merkwürdigen Akzent spricht, kann das an den Einstellungen liegen. Du musst die Sprache (Eigenschaften) anpassen.</a:t>
            </a:r>
            <a:endParaRPr lang="de-DE" dirty="0"/>
          </a:p>
        </p:txBody>
      </p:sp>
      <p:pic>
        <p:nvPicPr>
          <p:cNvPr id="3" name="Grafik 2" descr="Ein Bild, das Text, Multimedia, Screenshot, Handy enthält.">
            <a:extLst>
              <a:ext uri="{FF2B5EF4-FFF2-40B4-BE49-F238E27FC236}">
                <a16:creationId xmlns:a16="http://schemas.microsoft.com/office/drawing/2014/main" id="{ECA6AF7D-1494-2BAB-3C04-10C163278F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8"/>
          <a:stretch/>
        </p:blipFill>
        <p:spPr>
          <a:xfrm>
            <a:off x="1191908" y="788626"/>
            <a:ext cx="2116781" cy="3871417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9350BB60-0C5D-4509-5D69-F316685848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6046" y="1657061"/>
            <a:ext cx="7373939" cy="1920449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2087EB9B-4B4E-A505-3FEC-22D752225292}"/>
              </a:ext>
            </a:extLst>
          </p:cNvPr>
          <p:cNvSpPr txBox="1"/>
          <p:nvPr/>
        </p:nvSpPr>
        <p:spPr>
          <a:xfrm>
            <a:off x="4535096" y="5961218"/>
            <a:ext cx="7220620" cy="584775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de-DE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Tipp:</a:t>
            </a: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1400" dirty="0"/>
              <a:t>Lösche die Tonwiedergabe und nutze stattdessen Musikwiedergabe Komponente (Medien). Mit der Musikwiedergabe hast du mehr Möglichkeiten als mit der Tonwiedergabe.</a:t>
            </a:r>
          </a:p>
        </p:txBody>
      </p:sp>
      <p:pic>
        <p:nvPicPr>
          <p:cNvPr id="21" name="Grafik 20" descr="Ein Bild, das Text, Screenshot, Display, Schrift enthält.">
            <a:extLst>
              <a:ext uri="{FF2B5EF4-FFF2-40B4-BE49-F238E27FC236}">
                <a16:creationId xmlns:a16="http://schemas.microsoft.com/office/drawing/2014/main" id="{CFE51955-1157-CCFE-F8DA-14FAD351974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04"/>
          <a:stretch/>
        </p:blipFill>
        <p:spPr>
          <a:xfrm>
            <a:off x="10401300" y="3644595"/>
            <a:ext cx="1488685" cy="1364136"/>
          </a:xfrm>
          <a:prstGeom prst="rect">
            <a:avLst/>
          </a:prstGeom>
        </p:spPr>
      </p:pic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1520AC08-B6F1-18E9-C183-B8EAD38AB9EC}"/>
              </a:ext>
            </a:extLst>
          </p:cNvPr>
          <p:cNvCxnSpPr>
            <a:cxnSpLocks/>
          </p:cNvCxnSpPr>
          <p:nvPr/>
        </p:nvCxnSpPr>
        <p:spPr>
          <a:xfrm>
            <a:off x="10076899" y="4482385"/>
            <a:ext cx="318422" cy="18761"/>
          </a:xfrm>
          <a:prstGeom prst="straightConnector1">
            <a:avLst/>
          </a:prstGeom>
          <a:ln w="19050">
            <a:solidFill>
              <a:srgbClr val="99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402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11582BD-DE2B-878D-D53E-597DA9C4A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4689" y="91035"/>
            <a:ext cx="8002622" cy="413984"/>
          </a:xfrm>
        </p:spPr>
        <p:txBody>
          <a:bodyPr/>
          <a:lstStyle/>
          <a:p>
            <a:r>
              <a:rPr lang="de-DE" dirty="0"/>
              <a:t>2.4 Wahrheitskugel: Musik- statt Tonwiedergabe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F8A3E07-7A57-DFC6-CEAB-2A75D5EE9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brauchst diese Komponenten:</a:t>
            </a:r>
          </a:p>
          <a:p>
            <a:pPr>
              <a:spcBef>
                <a:spcPts val="0"/>
              </a:spcBef>
            </a:pPr>
            <a:r>
              <a:rPr lang="de-DE" sz="1400" dirty="0"/>
              <a:t>1 </a:t>
            </a:r>
            <a:r>
              <a:rPr lang="de-DE" sz="1400" dirty="0" err="1"/>
              <a:t>VertikaleAusrichtung</a:t>
            </a:r>
            <a:endParaRPr lang="de-DE" sz="1400" dirty="0"/>
          </a:p>
          <a:p>
            <a:pPr>
              <a:spcBef>
                <a:spcPts val="0"/>
              </a:spcBef>
            </a:pPr>
            <a:r>
              <a:rPr lang="de-DE" sz="1400" dirty="0"/>
              <a:t>1 Taste</a:t>
            </a:r>
          </a:p>
          <a:p>
            <a:pPr>
              <a:spcBef>
                <a:spcPts val="0"/>
              </a:spcBef>
            </a:pPr>
            <a:r>
              <a:rPr lang="de-DE" sz="1400" dirty="0"/>
              <a:t>2 </a:t>
            </a:r>
            <a:r>
              <a:rPr lang="de-DE" sz="1400" dirty="0" err="1"/>
              <a:t>TextFeld</a:t>
            </a:r>
            <a:endParaRPr lang="de-DE" sz="1400" dirty="0"/>
          </a:p>
          <a:p>
            <a:pPr>
              <a:spcBef>
                <a:spcPts val="0"/>
              </a:spcBef>
            </a:pPr>
            <a:r>
              <a:rPr lang="de-DE" sz="1400" dirty="0"/>
              <a:t>1 </a:t>
            </a:r>
            <a:r>
              <a:rPr lang="de-DE" sz="1400" dirty="0" err="1"/>
              <a:t>TonZuSprache</a:t>
            </a:r>
            <a:endParaRPr lang="de-DE" sz="1400" dirty="0"/>
          </a:p>
          <a:p>
            <a:pPr>
              <a:spcBef>
                <a:spcPts val="0"/>
              </a:spcBef>
            </a:pPr>
            <a:r>
              <a:rPr lang="de-DE" sz="1400" dirty="0"/>
              <a:t>1 Musikwiedergabe</a:t>
            </a:r>
            <a:endParaRPr lang="de-DE" sz="1100" dirty="0"/>
          </a:p>
          <a:p>
            <a:pPr marL="0" indent="0">
              <a:buNone/>
            </a:pPr>
            <a:endParaRPr lang="de-DE" sz="1200" dirty="0"/>
          </a:p>
          <a:p>
            <a:pPr marL="0" indent="0">
              <a:spcBef>
                <a:spcPts val="0"/>
              </a:spcBef>
              <a:buNone/>
            </a:pPr>
            <a:r>
              <a:rPr lang="de-DE" sz="1200" dirty="0"/>
              <a:t>Bild und Sound Dateien für diese App findest du im Moodle-Kurs – Verzeichnis „App Wahrheitskugel“ zum Herunterladen.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4F7DD1-CA24-ABB1-31FC-BE75630E5B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de-DE" sz="1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1800" dirty="0"/>
              <a:t>Was passiert hier?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400" dirty="0"/>
              <a:t>Wir passen den Code an, damit der Sound und die Sprachausgabe nacheinander abgespielt werden.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1400" dirty="0">
                <a:sym typeface="Wingdings" panose="05000000000000000000" pitchFamily="2" charset="2"/>
              </a:rPr>
              <a:t>Um Sounds nacheinander abzuspielen, brauchen wir das </a:t>
            </a:r>
            <a:r>
              <a:rPr lang="de-DE" sz="1400" i="1" dirty="0">
                <a:sym typeface="Wingdings" panose="05000000000000000000" pitchFamily="2" charset="2"/>
              </a:rPr>
              <a:t>Musikwiedergabe</a:t>
            </a:r>
            <a:r>
              <a:rPr lang="de-DE" sz="1400" dirty="0">
                <a:sym typeface="Wingdings" panose="05000000000000000000" pitchFamily="2" charset="2"/>
              </a:rPr>
              <a:t> Element. Dieses findest du in der </a:t>
            </a:r>
            <a:r>
              <a:rPr lang="de-DE" sz="1400" i="1" dirty="0">
                <a:sym typeface="Wingdings" panose="05000000000000000000" pitchFamily="2" charset="2"/>
              </a:rPr>
              <a:t>Palette</a:t>
            </a:r>
            <a:r>
              <a:rPr lang="de-DE" sz="1400" dirty="0">
                <a:sym typeface="Wingdings" panose="05000000000000000000" pitchFamily="2" charset="2"/>
              </a:rPr>
              <a:t> unter </a:t>
            </a:r>
            <a:r>
              <a:rPr lang="de-DE" sz="1400" i="1" dirty="0">
                <a:sym typeface="Wingdings" panose="05000000000000000000" pitchFamily="2" charset="2"/>
              </a:rPr>
              <a:t>Medien</a:t>
            </a:r>
            <a:r>
              <a:rPr lang="de-DE" sz="1400" dirty="0">
                <a:sym typeface="Wingdings" panose="05000000000000000000" pitchFamily="2" charset="2"/>
              </a:rPr>
              <a:t>. Das </a:t>
            </a:r>
            <a:r>
              <a:rPr lang="de-DE" sz="1400" i="1" dirty="0">
                <a:sym typeface="Wingdings" panose="05000000000000000000" pitchFamily="2" charset="2"/>
              </a:rPr>
              <a:t>Tonwiedergabe</a:t>
            </a:r>
            <a:r>
              <a:rPr lang="de-DE" sz="1400" dirty="0">
                <a:sym typeface="Wingdings" panose="05000000000000000000" pitchFamily="2" charset="2"/>
              </a:rPr>
              <a:t> Element kannst du löschen.</a:t>
            </a:r>
          </a:p>
          <a:p>
            <a:pPr marL="0" indent="0">
              <a:spcBef>
                <a:spcPts val="0"/>
              </a:spcBef>
              <a:buNone/>
            </a:pPr>
            <a:endParaRPr lang="de-DE" sz="12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dirty="0"/>
          </a:p>
          <a:p>
            <a:pPr marL="0" indent="0">
              <a:spcBef>
                <a:spcPts val="0"/>
              </a:spcBef>
              <a:buNone/>
            </a:pPr>
            <a:endParaRPr lang="de-DE" sz="1200" dirty="0"/>
          </a:p>
          <a:p>
            <a:pPr marL="0" indent="0">
              <a:spcBef>
                <a:spcPts val="0"/>
              </a:spcBef>
              <a:buNone/>
            </a:pPr>
            <a:endParaRPr lang="de-DE" sz="1200" dirty="0"/>
          </a:p>
          <a:p>
            <a:pPr marL="0" indent="0">
              <a:spcBef>
                <a:spcPts val="0"/>
              </a:spcBef>
              <a:buNone/>
            </a:pPr>
            <a:endParaRPr lang="de-DE" sz="12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80AFD1D-E349-FB79-67E1-0F426FC31B79}"/>
              </a:ext>
            </a:extLst>
          </p:cNvPr>
          <p:cNvSpPr txBox="1"/>
          <p:nvPr/>
        </p:nvSpPr>
        <p:spPr>
          <a:xfrm>
            <a:off x="3682093" y="4478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CF23D0C-8D53-BFB9-A66D-6A0FAC551EC0}"/>
              </a:ext>
            </a:extLst>
          </p:cNvPr>
          <p:cNvSpPr txBox="1"/>
          <p:nvPr/>
        </p:nvSpPr>
        <p:spPr>
          <a:xfrm>
            <a:off x="4516047" y="5501367"/>
            <a:ext cx="7220621" cy="1077218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de-DE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Nächste Aufgabe: </a:t>
            </a:r>
            <a:r>
              <a:rPr lang="de-DE" sz="1600" dirty="0"/>
              <a:t>Zeige an, wie viele Fragen die Wahrheitskugel bereits beantwortet hat. Um dir die Anzahl zu „merken“, benötigst du eine </a:t>
            </a:r>
            <a:r>
              <a:rPr lang="de-DE" sz="1600" i="1" dirty="0"/>
              <a:t>Variable</a:t>
            </a:r>
            <a:r>
              <a:rPr lang="de-DE" sz="1600" dirty="0"/>
              <a:t> (Eingebaut </a:t>
            </a:r>
            <a:r>
              <a:rPr lang="de-DE" sz="1600" dirty="0">
                <a:sym typeface="Wingdings" panose="05000000000000000000" pitchFamily="2" charset="2"/>
              </a:rPr>
              <a:t> Variablen). Um die Anzahl anzuzeigen, benötigst du zwei </a:t>
            </a:r>
            <a:r>
              <a:rPr lang="de-DE" sz="1600" i="1" dirty="0" err="1">
                <a:sym typeface="Wingdings" panose="05000000000000000000" pitchFamily="2" charset="2"/>
              </a:rPr>
              <a:t>TextFelder</a:t>
            </a:r>
            <a:r>
              <a:rPr lang="de-DE" sz="1600" dirty="0">
                <a:sym typeface="Wingdings" panose="05000000000000000000" pitchFamily="2" charset="2"/>
              </a:rPr>
              <a:t>.</a:t>
            </a:r>
          </a:p>
          <a:p>
            <a:pPr>
              <a:spcBef>
                <a:spcPts val="0"/>
              </a:spcBef>
            </a:pPr>
            <a:r>
              <a:rPr lang="de-DE" sz="1600" dirty="0"/>
              <a:t>Wenn du Hilfe brauchst, schau dir die Lernkarte 2.4 an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A66F6077-6734-E4EB-58F3-7B469C6471D1}"/>
              </a:ext>
            </a:extLst>
          </p:cNvPr>
          <p:cNvSpPr txBox="1"/>
          <p:nvPr/>
        </p:nvSpPr>
        <p:spPr>
          <a:xfrm>
            <a:off x="4516046" y="4510011"/>
            <a:ext cx="7220620" cy="800219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de-DE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Tipp:</a:t>
            </a: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1400" dirty="0"/>
              <a:t>Das </a:t>
            </a:r>
            <a:r>
              <a:rPr lang="de-DE" sz="1400" i="1" dirty="0" err="1"/>
              <a:t>TextZuSprache</a:t>
            </a:r>
            <a:r>
              <a:rPr lang="de-DE" sz="1400" dirty="0"/>
              <a:t> Element befindet sich jetzt nicht mehr im Block </a:t>
            </a:r>
            <a:r>
              <a:rPr lang="de-DE" sz="1400" i="1" dirty="0"/>
              <a:t>Taste1</a:t>
            </a:r>
            <a:r>
              <a:rPr lang="de-DE" sz="1400" dirty="0"/>
              <a:t>.Click, sondern in einem anderen Block. Aktionen können also nicht nur durch Nutzer ausgelöst werden (z.B. durch Klicken), sondern auch durch andere „Events“ (hier: </a:t>
            </a:r>
            <a:r>
              <a:rPr lang="de-DE" sz="1200" i="1" dirty="0"/>
              <a:t>Musikwiedergabe1</a:t>
            </a:r>
            <a:r>
              <a:rPr lang="de-DE" sz="1400" dirty="0"/>
              <a:t>.</a:t>
            </a:r>
            <a:r>
              <a:rPr lang="de-DE" sz="1200" i="1" dirty="0"/>
              <a:t>Abgeschlossen</a:t>
            </a:r>
            <a:r>
              <a:rPr lang="de-DE" sz="1400" dirty="0"/>
              <a:t>). </a:t>
            </a:r>
            <a:endParaRPr lang="de-DE" dirty="0"/>
          </a:p>
        </p:txBody>
      </p:sp>
      <p:pic>
        <p:nvPicPr>
          <p:cNvPr id="10" name="Grafik 9" descr="Ein Bild, das Text, Multimedia, Screenshot, Handy enthält.&#10;&#10;Automatisch generierte Beschreibung">
            <a:extLst>
              <a:ext uri="{FF2B5EF4-FFF2-40B4-BE49-F238E27FC236}">
                <a16:creationId xmlns:a16="http://schemas.microsoft.com/office/drawing/2014/main" id="{E973FFBD-A0CA-F178-67B6-0723FACD21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95"/>
          <a:stretch/>
        </p:blipFill>
        <p:spPr>
          <a:xfrm>
            <a:off x="1096917" y="812217"/>
            <a:ext cx="2123898" cy="3870000"/>
          </a:xfrm>
          <a:prstGeom prst="rect">
            <a:avLst/>
          </a:prstGeom>
        </p:spPr>
      </p:pic>
      <p:pic>
        <p:nvPicPr>
          <p:cNvPr id="15" name="Grafik 14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AB49FD53-88A6-0087-B7B3-7D36FA472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046" y="2075658"/>
            <a:ext cx="7220620" cy="2263607"/>
          </a:xfrm>
          <a:prstGeom prst="rect">
            <a:avLst/>
          </a:prstGeom>
        </p:spPr>
      </p:pic>
      <p:pic>
        <p:nvPicPr>
          <p:cNvPr id="20" name="Grafik 19" descr="Ein Bild, das Text, Schrift, Screenshot, weiß enthält.&#10;&#10;Automatisch generierte Beschreibung">
            <a:extLst>
              <a:ext uri="{FF2B5EF4-FFF2-40B4-BE49-F238E27FC236}">
                <a16:creationId xmlns:a16="http://schemas.microsoft.com/office/drawing/2014/main" id="{9205BD85-A56B-0090-7D69-EE957BAB2D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147" y="6096000"/>
            <a:ext cx="1209844" cy="50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335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11582BD-DE2B-878D-D53E-597DA9C4A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604" y="91035"/>
            <a:ext cx="7414793" cy="413984"/>
          </a:xfrm>
        </p:spPr>
        <p:txBody>
          <a:bodyPr/>
          <a:lstStyle/>
          <a:p>
            <a:r>
              <a:rPr lang="de-DE" dirty="0"/>
              <a:t>2.5 Wahrheitskugel: Zähler einfügen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F8A3E07-7A57-DFC6-CEAB-2A75D5EE9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brauchst diese Komponenten:</a:t>
            </a:r>
          </a:p>
          <a:p>
            <a:pPr>
              <a:spcBef>
                <a:spcPts val="0"/>
              </a:spcBef>
            </a:pPr>
            <a:r>
              <a:rPr lang="de-DE" sz="1400" dirty="0"/>
              <a:t>1 </a:t>
            </a:r>
            <a:r>
              <a:rPr lang="de-DE" sz="1400" dirty="0" err="1"/>
              <a:t>VertikaleAusrichtung</a:t>
            </a:r>
            <a:endParaRPr lang="de-DE" sz="1400" dirty="0"/>
          </a:p>
          <a:p>
            <a:pPr>
              <a:spcBef>
                <a:spcPts val="0"/>
              </a:spcBef>
            </a:pPr>
            <a:r>
              <a:rPr lang="de-DE" sz="1400" dirty="0"/>
              <a:t>1 Taste</a:t>
            </a:r>
          </a:p>
          <a:p>
            <a:pPr>
              <a:spcBef>
                <a:spcPts val="0"/>
              </a:spcBef>
            </a:pPr>
            <a:r>
              <a:rPr lang="de-DE" sz="1400" dirty="0"/>
              <a:t>4 </a:t>
            </a:r>
            <a:r>
              <a:rPr lang="de-DE" sz="1400" dirty="0" err="1"/>
              <a:t>TextFeld</a:t>
            </a:r>
            <a:endParaRPr lang="de-DE" sz="1400" dirty="0"/>
          </a:p>
          <a:p>
            <a:pPr>
              <a:spcBef>
                <a:spcPts val="0"/>
              </a:spcBef>
            </a:pPr>
            <a:r>
              <a:rPr lang="de-DE" sz="1400" dirty="0"/>
              <a:t>1 </a:t>
            </a:r>
            <a:r>
              <a:rPr lang="de-DE" sz="1400" dirty="0" err="1"/>
              <a:t>TonZuSprache</a:t>
            </a:r>
            <a:endParaRPr lang="de-DE" sz="1400" dirty="0"/>
          </a:p>
          <a:p>
            <a:pPr>
              <a:spcBef>
                <a:spcPts val="0"/>
              </a:spcBef>
            </a:pPr>
            <a:r>
              <a:rPr lang="de-DE" sz="1400" dirty="0"/>
              <a:t>1 Musikwiedergabe</a:t>
            </a:r>
            <a:endParaRPr lang="de-DE" sz="1100" dirty="0"/>
          </a:p>
          <a:p>
            <a:pPr marL="0" indent="0">
              <a:buNone/>
            </a:pPr>
            <a:endParaRPr lang="de-DE" sz="1200" dirty="0"/>
          </a:p>
          <a:p>
            <a:pPr marL="0" indent="0">
              <a:spcBef>
                <a:spcPts val="0"/>
              </a:spcBef>
              <a:buNone/>
            </a:pPr>
            <a:r>
              <a:rPr lang="de-DE" sz="1200" dirty="0"/>
              <a:t>Bild und Sound Dateien für diese App findest du im Moodle-Kurs – Verzeichnis „App Wahrheitskugel“ zum Herunterladen.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4F7DD1-CA24-ABB1-31FC-BE75630E5B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de-DE" sz="1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1800" dirty="0"/>
              <a:t>Was passiert hier?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400" dirty="0"/>
              <a:t>Wir zählen und zeigen an, wie häufig die Wahrheitskugel antwortet. Dazu fügen wir im Design zunächst zwei neue </a:t>
            </a:r>
            <a:r>
              <a:rPr lang="de-DE" sz="1400" i="1" dirty="0" err="1"/>
              <a:t>TextFelder</a:t>
            </a:r>
            <a:r>
              <a:rPr lang="de-DE" sz="1400" dirty="0"/>
              <a:t> ein.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400" dirty="0">
                <a:sym typeface="Wingdings" panose="05000000000000000000" pitchFamily="2" charset="2"/>
              </a:rPr>
              <a:t>In der Programmierung legen wir eine Variable an (</a:t>
            </a:r>
            <a:r>
              <a:rPr lang="de-DE" sz="1400" dirty="0"/>
              <a:t>Eingebaut </a:t>
            </a:r>
            <a:r>
              <a:rPr lang="de-DE" sz="1400" dirty="0">
                <a:sym typeface="Wingdings" panose="05000000000000000000" pitchFamily="2" charset="2"/>
              </a:rPr>
              <a:t></a:t>
            </a:r>
            <a:r>
              <a:rPr lang="de-DE" sz="1400" dirty="0"/>
              <a:t> Variablen) und nennen diese „</a:t>
            </a:r>
            <a:r>
              <a:rPr lang="de-DE" sz="1400" i="1" dirty="0"/>
              <a:t>Zähler</a:t>
            </a:r>
            <a:r>
              <a:rPr lang="de-DE" sz="1400" dirty="0"/>
              <a:t>“. Bei jedem Klick wird der Zähler hochgezählt und im </a:t>
            </a:r>
            <a:r>
              <a:rPr lang="de-DE" sz="1400" i="1" dirty="0" err="1"/>
              <a:t>TextFeld</a:t>
            </a:r>
            <a:r>
              <a:rPr lang="de-DE" sz="1400" dirty="0"/>
              <a:t> „Text Zähler“ angezeigt.</a:t>
            </a:r>
            <a:endParaRPr lang="de-DE" sz="14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dirty="0"/>
          </a:p>
          <a:p>
            <a:pPr marL="0" indent="0">
              <a:spcBef>
                <a:spcPts val="0"/>
              </a:spcBef>
              <a:buNone/>
            </a:pPr>
            <a:endParaRPr lang="de-DE" sz="1200" dirty="0"/>
          </a:p>
          <a:p>
            <a:pPr marL="0" indent="0">
              <a:spcBef>
                <a:spcPts val="0"/>
              </a:spcBef>
              <a:buNone/>
            </a:pPr>
            <a:endParaRPr lang="de-DE" sz="1200" dirty="0"/>
          </a:p>
          <a:p>
            <a:pPr marL="0" indent="0">
              <a:spcBef>
                <a:spcPts val="0"/>
              </a:spcBef>
              <a:buNone/>
            </a:pPr>
            <a:endParaRPr lang="de-DE" sz="12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80AFD1D-E349-FB79-67E1-0F426FC31B79}"/>
              </a:ext>
            </a:extLst>
          </p:cNvPr>
          <p:cNvSpPr txBox="1"/>
          <p:nvPr/>
        </p:nvSpPr>
        <p:spPr>
          <a:xfrm>
            <a:off x="3682093" y="4478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15" name="Grafik 14" descr="Ein Bild, das Text, Multimedia, Screenshot, Handy enthält.&#10;&#10;Automatisch generierte Beschreibung">
            <a:extLst>
              <a:ext uri="{FF2B5EF4-FFF2-40B4-BE49-F238E27FC236}">
                <a16:creationId xmlns:a16="http://schemas.microsoft.com/office/drawing/2014/main" id="{CC07BB0C-E128-55E4-ACA3-DCE1AB30FD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16"/>
          <a:stretch/>
        </p:blipFill>
        <p:spPr>
          <a:xfrm>
            <a:off x="1099812" y="817201"/>
            <a:ext cx="2144929" cy="3880800"/>
          </a:xfrm>
          <a:prstGeom prst="rect">
            <a:avLst/>
          </a:prstGeom>
        </p:spPr>
      </p:pic>
      <p:pic>
        <p:nvPicPr>
          <p:cNvPr id="24" name="Grafik 23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77AF5682-6CE1-776C-864A-D0C21C998D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762" y="2076622"/>
            <a:ext cx="6675828" cy="2781038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C985F748-8E6A-424E-6996-2052478FBD21}"/>
              </a:ext>
            </a:extLst>
          </p:cNvPr>
          <p:cNvSpPr txBox="1"/>
          <p:nvPr/>
        </p:nvSpPr>
        <p:spPr>
          <a:xfrm>
            <a:off x="9033268" y="3617807"/>
            <a:ext cx="2704681" cy="984885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de-DE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Tipp: </a:t>
            </a:r>
            <a:r>
              <a:rPr lang="de-DE" sz="1400" dirty="0"/>
              <a:t>Um sich die Anzahl der Antworten zu „merken“, benötigen wir eine Variable. Diese nennen wir „</a:t>
            </a:r>
            <a:r>
              <a:rPr lang="de-DE" sz="1400" i="1" dirty="0"/>
              <a:t>Zähler</a:t>
            </a:r>
            <a:r>
              <a:rPr lang="de-DE" sz="1400" dirty="0"/>
              <a:t>“. </a:t>
            </a:r>
          </a:p>
        </p:txBody>
      </p:sp>
      <p:cxnSp>
        <p:nvCxnSpPr>
          <p:cNvPr id="26" name="Verbinder: gekrümmt 25">
            <a:extLst>
              <a:ext uri="{FF2B5EF4-FFF2-40B4-BE49-F238E27FC236}">
                <a16:creationId xmlns:a16="http://schemas.microsoft.com/office/drawing/2014/main" id="{0DFBFD46-11AF-6840-DC3F-05A0BEEC0D40}"/>
              </a:ext>
            </a:extLst>
          </p:cNvPr>
          <p:cNvCxnSpPr>
            <a:cxnSpLocks/>
          </p:cNvCxnSpPr>
          <p:nvPr/>
        </p:nvCxnSpPr>
        <p:spPr>
          <a:xfrm rot="10800000">
            <a:off x="6326816" y="2190751"/>
            <a:ext cx="5007935" cy="1427057"/>
          </a:xfrm>
          <a:prstGeom prst="curvedConnector3">
            <a:avLst>
              <a:gd name="adj1" fmla="val -5728"/>
            </a:avLst>
          </a:prstGeom>
          <a:ln w="19050">
            <a:solidFill>
              <a:srgbClr val="99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>
            <a:extLst>
              <a:ext uri="{FF2B5EF4-FFF2-40B4-BE49-F238E27FC236}">
                <a16:creationId xmlns:a16="http://schemas.microsoft.com/office/drawing/2014/main" id="{96A04FD0-C10D-C035-155C-3CE07EAC57C9}"/>
              </a:ext>
            </a:extLst>
          </p:cNvPr>
          <p:cNvSpPr txBox="1"/>
          <p:nvPr/>
        </p:nvSpPr>
        <p:spPr>
          <a:xfrm>
            <a:off x="4457700" y="5008167"/>
            <a:ext cx="7372350" cy="156966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de-DE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Nächste Aufgabe: </a:t>
            </a:r>
            <a:r>
              <a:rPr lang="de-DE" sz="1400" dirty="0"/>
              <a:t>Überlege dir, wie du die App noch anpassen kannst.</a:t>
            </a:r>
          </a:p>
          <a:p>
            <a:pPr lvl="1"/>
            <a:r>
              <a:rPr lang="de-DE" sz="1400" dirty="0"/>
              <a:t>Ideen: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1400" dirty="0"/>
              <a:t>Ändere zufällig die Bilder der Wahrheitskugel.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1400" dirty="0"/>
              <a:t>Ändere zufällig die Hintergrundfarbe des </a:t>
            </a:r>
            <a:r>
              <a:rPr lang="de-DE" sz="1400" i="1" dirty="0" err="1"/>
              <a:t>TextFelds</a:t>
            </a:r>
            <a:r>
              <a:rPr lang="de-DE" sz="1400" dirty="0"/>
              <a:t> „</a:t>
            </a:r>
            <a:r>
              <a:rPr lang="de-DE" sz="1400" i="1" dirty="0" err="1"/>
              <a:t>Text</a:t>
            </a:r>
            <a:r>
              <a:rPr lang="de-DE" sz="1400" dirty="0" err="1"/>
              <a:t>_</a:t>
            </a:r>
            <a:r>
              <a:rPr lang="de-DE" sz="1400" i="1" dirty="0" err="1"/>
              <a:t>Frage</a:t>
            </a:r>
            <a:r>
              <a:rPr lang="de-DE" sz="1400" dirty="0"/>
              <a:t>“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1400" dirty="0"/>
              <a:t>Der Wechsel zwischen Bild, Sound und Text wird durch Schütteln des Smartphones ausgelöst.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12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940812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11582BD-DE2B-878D-D53E-597DA9C4A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320" y="91035"/>
            <a:ext cx="9507360" cy="413984"/>
          </a:xfrm>
        </p:spPr>
        <p:txBody>
          <a:bodyPr/>
          <a:lstStyle/>
          <a:p>
            <a:r>
              <a:rPr lang="de-DE" dirty="0"/>
              <a:t>2.6 Wahrheitskugel: Möglichkeiten …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F8A3E07-7A57-DFC6-CEAB-2A75D5EE9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brauchst diese Komponenten:</a:t>
            </a:r>
          </a:p>
          <a:p>
            <a:pPr>
              <a:spcBef>
                <a:spcPts val="0"/>
              </a:spcBef>
            </a:pPr>
            <a:r>
              <a:rPr lang="de-DE" sz="1400" dirty="0"/>
              <a:t>1 </a:t>
            </a:r>
            <a:r>
              <a:rPr lang="de-DE" sz="1400" dirty="0" err="1"/>
              <a:t>VertikaleAusrichtung</a:t>
            </a:r>
            <a:endParaRPr lang="de-DE" sz="1400" dirty="0"/>
          </a:p>
          <a:p>
            <a:pPr>
              <a:spcBef>
                <a:spcPts val="0"/>
              </a:spcBef>
            </a:pPr>
            <a:r>
              <a:rPr lang="de-DE" sz="1400" dirty="0"/>
              <a:t>1 Taste</a:t>
            </a:r>
          </a:p>
          <a:p>
            <a:pPr>
              <a:spcBef>
                <a:spcPts val="0"/>
              </a:spcBef>
            </a:pPr>
            <a:r>
              <a:rPr lang="de-DE" sz="1400" dirty="0"/>
              <a:t>4 </a:t>
            </a:r>
            <a:r>
              <a:rPr lang="de-DE" sz="1400" dirty="0" err="1"/>
              <a:t>TextFeld</a:t>
            </a:r>
            <a:endParaRPr lang="de-DE" sz="1400" dirty="0"/>
          </a:p>
          <a:p>
            <a:pPr>
              <a:spcBef>
                <a:spcPts val="0"/>
              </a:spcBef>
            </a:pPr>
            <a:r>
              <a:rPr lang="de-DE" sz="1400" dirty="0"/>
              <a:t>1 </a:t>
            </a:r>
            <a:r>
              <a:rPr lang="de-DE" sz="1400" dirty="0" err="1"/>
              <a:t>TonZuSprache</a:t>
            </a:r>
            <a:endParaRPr lang="de-DE" sz="1400" dirty="0"/>
          </a:p>
          <a:p>
            <a:pPr>
              <a:spcBef>
                <a:spcPts val="0"/>
              </a:spcBef>
            </a:pPr>
            <a:r>
              <a:rPr lang="de-DE" sz="1400" dirty="0"/>
              <a:t>1 Musikwiedergabe</a:t>
            </a:r>
            <a:endParaRPr lang="de-DE" sz="1100" dirty="0"/>
          </a:p>
          <a:p>
            <a:pPr marL="0" indent="0">
              <a:buNone/>
            </a:pPr>
            <a:endParaRPr lang="de-DE" sz="1200" dirty="0"/>
          </a:p>
          <a:p>
            <a:pPr marL="0" indent="0">
              <a:spcBef>
                <a:spcPts val="0"/>
              </a:spcBef>
              <a:buNone/>
            </a:pPr>
            <a:r>
              <a:rPr lang="de-DE" sz="1200" dirty="0"/>
              <a:t>Bild und Sound Dateien für diese App findest du im Moodle-Kurs – Verzeichnis „App Wahrheitskugel“ zum Herunterladen.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4F7DD1-CA24-ABB1-31FC-BE75630E5B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de-DE" sz="100" dirty="0"/>
          </a:p>
          <a:p>
            <a:pPr marL="0" indent="0">
              <a:spcBef>
                <a:spcPts val="0"/>
              </a:spcBef>
              <a:buNone/>
            </a:pPr>
            <a:endParaRPr lang="de-DE" sz="12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80AFD1D-E349-FB79-67E1-0F426FC31B79}"/>
              </a:ext>
            </a:extLst>
          </p:cNvPr>
          <p:cNvSpPr txBox="1"/>
          <p:nvPr/>
        </p:nvSpPr>
        <p:spPr>
          <a:xfrm>
            <a:off x="3682093" y="4478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2" name="Grafik 1" descr="Ein Bild, das Text, Multimedia, Screenshot, Handy enthält.&#10;&#10;Automatisch generierte Beschreibung">
            <a:extLst>
              <a:ext uri="{FF2B5EF4-FFF2-40B4-BE49-F238E27FC236}">
                <a16:creationId xmlns:a16="http://schemas.microsoft.com/office/drawing/2014/main" id="{D6D69203-2DA6-E947-D89A-730EA7DF98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16"/>
          <a:stretch/>
        </p:blipFill>
        <p:spPr>
          <a:xfrm>
            <a:off x="1099812" y="817201"/>
            <a:ext cx="2144929" cy="3880800"/>
          </a:xfrm>
          <a:prstGeom prst="rect">
            <a:avLst/>
          </a:prstGeom>
        </p:spPr>
      </p:pic>
      <p:pic>
        <p:nvPicPr>
          <p:cNvPr id="20" name="Grafik 19" descr="Ein Bild, das Text, Screenshot, Schrift, Design enthält.&#10;&#10;Automatisch generierte Beschreibung">
            <a:extLst>
              <a:ext uri="{FF2B5EF4-FFF2-40B4-BE49-F238E27FC236}">
                <a16:creationId xmlns:a16="http://schemas.microsoft.com/office/drawing/2014/main" id="{6A8BC976-B670-49F0-2B64-1A84D49C9F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000" y="733425"/>
            <a:ext cx="5011925" cy="2613397"/>
          </a:xfrm>
          <a:prstGeom prst="rect">
            <a:avLst/>
          </a:prstGeom>
        </p:spPr>
      </p:pic>
      <p:pic>
        <p:nvPicPr>
          <p:cNvPr id="24" name="Grafik 23" descr="Ein Bild, das Text, Screenshot, Schrift, Rechteck enthält.&#10;&#10;Automatisch generierte Beschreibung">
            <a:extLst>
              <a:ext uri="{FF2B5EF4-FFF2-40B4-BE49-F238E27FC236}">
                <a16:creationId xmlns:a16="http://schemas.microsoft.com/office/drawing/2014/main" id="{A2A5DD08-336C-81A3-D148-64DC89A224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586" y="3390299"/>
            <a:ext cx="5011925" cy="324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015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1025</Words>
  <Application>Microsoft Office PowerPoint</Application>
  <PresentationFormat>Breitbild</PresentationFormat>
  <Paragraphs>228</Paragraphs>
  <Slides>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Source Sans Pro</vt:lpstr>
      <vt:lpstr>Office</vt:lpstr>
      <vt:lpstr>2.1 Wahrheitskugel: Design</vt:lpstr>
      <vt:lpstr>2.2 Wahrheitskugel: Start</vt:lpstr>
      <vt:lpstr>2.3 Wahrheitskugel: Die App spricht</vt:lpstr>
      <vt:lpstr>2.4 Wahrheitskugel: Musik- statt Tonwiedergabe</vt:lpstr>
      <vt:lpstr>2.5 Wahrheitskugel: Zähler einfügen</vt:lpstr>
      <vt:lpstr>2.6 Wahrheitskugel: Möglichkeiten 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Katzen App: Design</dc:title>
  <dc:creator>Dornauer Viktoria</dc:creator>
  <cp:lastModifiedBy>Dornauer Viktoria</cp:lastModifiedBy>
  <cp:revision>4</cp:revision>
  <dcterms:created xsi:type="dcterms:W3CDTF">2023-06-24T21:10:05Z</dcterms:created>
  <dcterms:modified xsi:type="dcterms:W3CDTF">2023-12-10T22:22:52Z</dcterms:modified>
</cp:coreProperties>
</file>