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77D1D-067A-400E-A8FD-662F6AE9F8DB}" v="3" dt="2025-01-05T19:16:48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nauer Viktoria" userId="206a6257-b744-4b6c-81a2-64e5695555ce" providerId="ADAL" clId="{65D77D1D-067A-400E-A8FD-662F6AE9F8DB}"/>
    <pc:docChg chg="undo custSel modMainMaster">
      <pc:chgData name="Dornauer Viktoria" userId="206a6257-b744-4b6c-81a2-64e5695555ce" providerId="ADAL" clId="{65D77D1D-067A-400E-A8FD-662F6AE9F8DB}" dt="2025-01-05T19:17:03.964" v="9" actId="207"/>
      <pc:docMkLst>
        <pc:docMk/>
      </pc:docMkLst>
      <pc:sldMasterChg chg="modSp mod">
        <pc:chgData name="Dornauer Viktoria" userId="206a6257-b744-4b6c-81a2-64e5695555ce" providerId="ADAL" clId="{65D77D1D-067A-400E-A8FD-662F6AE9F8DB}" dt="2025-01-05T19:17:03.964" v="9" actId="207"/>
        <pc:sldMasterMkLst>
          <pc:docMk/>
          <pc:sldMasterMk cId="748645441" sldId="2147483648"/>
        </pc:sldMasterMkLst>
        <pc:spChg chg="mod">
          <ac:chgData name="Dornauer Viktoria" userId="206a6257-b744-4b6c-81a2-64e5695555ce" providerId="ADAL" clId="{65D77D1D-067A-400E-A8FD-662F6AE9F8DB}" dt="2025-01-05T19:17:03.964" v="9" actId="207"/>
          <ac:spMkLst>
            <pc:docMk/>
            <pc:sldMasterMk cId="748645441" sldId="2147483648"/>
            <ac:spMk id="8" creationId="{911F2547-8491-744D-389F-301C53394624}"/>
          </ac:spMkLst>
        </pc:spChg>
        <pc:spChg chg="mod">
          <ac:chgData name="Dornauer Viktoria" userId="206a6257-b744-4b6c-81a2-64e5695555ce" providerId="ADAL" clId="{65D77D1D-067A-400E-A8FD-662F6AE9F8DB}" dt="2025-01-05T19:09:30.452" v="3" actId="20577"/>
          <ac:spMkLst>
            <pc:docMk/>
            <pc:sldMasterMk cId="748645441" sldId="2147483648"/>
            <ac:spMk id="16" creationId="{26957A78-7195-C4A5-DD0A-62E3495C2584}"/>
          </ac:spMkLst>
        </pc:spChg>
      </pc:sldMasterChg>
    </pc:docChg>
  </pc:docChgLst>
  <pc:docChgLst>
    <pc:chgData name="Dornauer Viktoria" userId="206a6257-b744-4b6c-81a2-64e5695555ce" providerId="ADAL" clId="{227F54E8-C6CA-4011-98F2-E63EAD911F0E}"/>
    <pc:docChg chg="undo custSel addSld delSld modSld">
      <pc:chgData name="Dornauer Viktoria" userId="206a6257-b744-4b6c-81a2-64e5695555ce" providerId="ADAL" clId="{227F54E8-C6CA-4011-98F2-E63EAD911F0E}" dt="2023-06-25T20:40:19.899" v="3611" actId="6549"/>
      <pc:docMkLst>
        <pc:docMk/>
      </pc:docMkLst>
      <pc:sldChg chg="addSp delSp modSp mod">
        <pc:chgData name="Dornauer Viktoria" userId="206a6257-b744-4b6c-81a2-64e5695555ce" providerId="ADAL" clId="{227F54E8-C6CA-4011-98F2-E63EAD911F0E}" dt="2023-06-25T20:38:08.437" v="3546" actId="1035"/>
        <pc:sldMkLst>
          <pc:docMk/>
          <pc:sldMk cId="2188060227" sldId="256"/>
        </pc:sldMkLst>
      </pc:sldChg>
      <pc:sldChg chg="addSp delSp modSp add mod">
        <pc:chgData name="Dornauer Viktoria" userId="206a6257-b744-4b6c-81a2-64e5695555ce" providerId="ADAL" clId="{227F54E8-C6CA-4011-98F2-E63EAD911F0E}" dt="2023-06-25T20:38:57.289" v="3575" actId="20577"/>
        <pc:sldMkLst>
          <pc:docMk/>
          <pc:sldMk cId="1994769685" sldId="257"/>
        </pc:sldMkLst>
      </pc:sldChg>
      <pc:sldChg chg="addSp delSp modSp add mod">
        <pc:chgData name="Dornauer Viktoria" userId="206a6257-b744-4b6c-81a2-64e5695555ce" providerId="ADAL" clId="{227F54E8-C6CA-4011-98F2-E63EAD911F0E}" dt="2023-06-25T20:40:19.899" v="3611" actId="6549"/>
        <pc:sldMkLst>
          <pc:docMk/>
          <pc:sldMk cId="3217402806" sldId="258"/>
        </pc:sldMkLst>
      </pc:sldChg>
      <pc:sldChg chg="add del">
        <pc:chgData name="Dornauer Viktoria" userId="206a6257-b744-4b6c-81a2-64e5695555ce" providerId="ADAL" clId="{227F54E8-C6CA-4011-98F2-E63EAD911F0E}" dt="2023-06-25T19:03:03.051" v="1281"/>
        <pc:sldMkLst>
          <pc:docMk/>
          <pc:sldMk cId="751092451" sldId="259"/>
        </pc:sldMkLst>
      </pc:sldChg>
      <pc:sldChg chg="addSp delSp modSp add mod">
        <pc:chgData name="Dornauer Viktoria" userId="206a6257-b744-4b6c-81a2-64e5695555ce" providerId="ADAL" clId="{227F54E8-C6CA-4011-98F2-E63EAD911F0E}" dt="2023-06-25T19:39:25.514" v="2240" actId="20577"/>
        <pc:sldMkLst>
          <pc:docMk/>
          <pc:sldMk cId="3239335178" sldId="259"/>
        </pc:sldMkLst>
      </pc:sldChg>
      <pc:sldChg chg="addSp delSp modSp add mod">
        <pc:chgData name="Dornauer Viktoria" userId="206a6257-b744-4b6c-81a2-64e5695555ce" providerId="ADAL" clId="{227F54E8-C6CA-4011-98F2-E63EAD911F0E}" dt="2023-06-25T20:04:31.242" v="2925" actId="478"/>
        <pc:sldMkLst>
          <pc:docMk/>
          <pc:sldMk cId="3940812877" sldId="260"/>
        </pc:sldMkLst>
      </pc:sldChg>
      <pc:sldChg chg="addSp delSp modSp add mod">
        <pc:chgData name="Dornauer Viktoria" userId="206a6257-b744-4b6c-81a2-64e5695555ce" providerId="ADAL" clId="{227F54E8-C6CA-4011-98F2-E63EAD911F0E}" dt="2023-06-25T20:24:03.842" v="3474" actId="20577"/>
        <pc:sldMkLst>
          <pc:docMk/>
          <pc:sldMk cId="2506015961" sldId="261"/>
        </pc:sldMkLst>
      </pc:sldChg>
      <pc:sldChg chg="new del">
        <pc:chgData name="Dornauer Viktoria" userId="206a6257-b744-4b6c-81a2-64e5695555ce" providerId="ADAL" clId="{227F54E8-C6CA-4011-98F2-E63EAD911F0E}" dt="2023-06-25T19:54:37.868" v="2713" actId="680"/>
        <pc:sldMkLst>
          <pc:docMk/>
          <pc:sldMk cId="4251148903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F21E-42B0-4E5B-B07B-64C13FB31E38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F890D-481C-401D-93AB-52BB14327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31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19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1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16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22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97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93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315CC-20D9-3B3E-F59A-E3FE1E9A7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3E3545-D586-7CC7-7EFE-7FCBBE569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FF87F4-CDF8-AA05-0ECE-D824012B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D42A3-A623-D973-E6BF-3559F2DA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E4EC25-4198-2E3D-2863-3759C8B8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3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80D65-7DA6-B438-6309-15E04698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F3C3B9-4CC1-7084-6F4F-6B5080E40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C334DF-6636-C408-F30C-DD22A6F9A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27256E-DC75-3471-AA35-67198D0D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AE0D05-DBB7-8FF6-D837-B90F3E8D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BA7F25-4013-05EF-1C0B-4FEF5CB4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8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3905B-A26C-BB71-17CD-FC295D5D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A590D9-0F9A-9D7A-F8DF-52F94F139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8664B-2F40-0A4E-CAB6-25759DEF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8D3AF-B695-8D45-C2F3-CEB6CCF6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3CC73A-CC58-9561-97F4-7D1E22C9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74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D6046D-3BC6-FE08-612C-C35E6ACA0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44C984-165F-7CB2-B90E-E0B865D28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7097A-10AA-4E8B-6105-FE358359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4D1F38-9A53-ABBC-4C83-E4C99D13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F869D5-63AD-D7C5-B6A3-B1B705D2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0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A7CB1-41FC-2B4B-E334-621E4AF6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CE0C34-7EB6-1A6B-1B79-AE0C296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1" y="733943"/>
            <a:ext cx="3999186" cy="591133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69DFA7-E353-2DA5-BC81-C004E038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230F452-D32E-80D0-2F56-70A675B85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4183" y="733425"/>
            <a:ext cx="7501781" cy="5911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7326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E7172-2508-1671-4AA5-D0DDA3D7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1E76B-3C92-D01F-9D80-FE8DBA4AB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5C269C-D7F1-2E80-47CB-7681C1BE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68C407-C258-C47F-28D9-622F849A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5E2B2-A28C-39CE-BD06-D8B13C15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71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AF6DF-B8CC-C4D9-B082-233FDB8C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900DB1-8E0E-C54D-65D8-591284770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F1AC5-B2B1-2D6B-DF09-E7D9DBF3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743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AF6DF-B8CC-C4D9-B082-233FDB8C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900DB1-8E0E-C54D-65D8-591284770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F1AC5-B2B1-2D6B-DF09-E7D9DBF3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00F540-4BE8-5459-54AD-524ABD10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D46A1-196D-6181-1D5B-E37A70B1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4544E8-9D80-6AA5-D634-4CCDFB9E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435F1-E58C-A15B-F8E1-41FA641F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8C2A5-6BC1-3961-8121-6B89AE10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257039-DADB-715D-411F-B0D6764E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ECBE92-9431-94DF-43F9-0D0982030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6BD6E5-0531-076E-8604-EEA7BE52D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C2847C-E0E6-9115-F819-000A2A73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B74438A-58A7-F9EF-BD4E-8F821F43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4B049F0-6AB7-A782-CD92-D3A94ACA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43AA8-00FC-00CC-D8A6-000358C6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1BB147-53D4-512B-5517-16F228D0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6072D-2BC6-9061-4117-C8448A5D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95F11D-9AA0-1458-C7E5-584E444F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55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CC14F6-E5AD-A780-06A0-73A059E3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529F83-FB41-76FA-7EC4-B0F11A25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C2B50C-6BDE-684D-5E11-24D57B85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29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01664-776D-3C46-247F-715E9EAE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42C23E-7B42-E282-1E1F-A6CFC8F9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0C06BA-61B0-9B0F-6DDD-DE8902551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4DA4A7-8F16-DD42-3901-ADBB2792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A20735-7E36-98C7-761F-CE876CD7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C623C5-8D2A-7EB2-E8C4-9AF6B3DF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7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sa/4.0/?ref=chooser-v1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appcamps.slides.com/appcamps/a1hase/fullscree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DF23322-C9B2-22B6-299C-DAE7E29A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33885"/>
            <a:ext cx="4662196" cy="4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39C302-ADB9-47C7-DCFA-321448E7F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41" y="733943"/>
            <a:ext cx="3808445" cy="59113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1F2547-8491-744D-389F-301C53394624}"/>
              </a:ext>
            </a:extLst>
          </p:cNvPr>
          <p:cNvSpPr txBox="1"/>
          <p:nvPr userDrawn="1"/>
        </p:nvSpPr>
        <p:spPr>
          <a:xfrm>
            <a:off x="0" y="6619302"/>
            <a:ext cx="412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Original: </a:t>
            </a:r>
            <a:r>
              <a:rPr lang="de-DE" sz="1200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www.appcamps.de </a:t>
            </a:r>
            <a:r>
              <a:rPr lang="de-DE" sz="1200" dirty="0">
                <a:solidFill>
                  <a:schemeClr val="bg1"/>
                </a:solidFill>
              </a:rPr>
              <a:t>– Bearbeitung: Viktoria Dornauer</a:t>
            </a:r>
          </a:p>
        </p:txBody>
      </p:sp>
      <p:sp>
        <p:nvSpPr>
          <p:cNvPr id="11" name="AutoShape 2">
            <a:hlinkClick r:id="rId15"/>
            <a:extLst>
              <a:ext uri="{FF2B5EF4-FFF2-40B4-BE49-F238E27FC236}">
                <a16:creationId xmlns:a16="http://schemas.microsoft.com/office/drawing/2014/main" id="{8C9B3BF9-DC58-228B-3372-2C5D3230BA8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857500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CA1807BC-60CD-2B62-46EC-002BE6143A4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1289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5">
            <a:hlinkClick r:id="rId15"/>
            <a:extLst>
              <a:ext uri="{FF2B5EF4-FFF2-40B4-BE49-F238E27FC236}">
                <a16:creationId xmlns:a16="http://schemas.microsoft.com/office/drawing/2014/main" id="{1053437A-3E27-FFC6-6C80-799309FB31E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09900" y="603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0B65E183-0386-FB43-5443-AAF93969879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281363" y="603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26957A78-7195-C4A5-DD0A-62E3495C25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28923" y="6618325"/>
            <a:ext cx="316307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Dieses Werk ist unter 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 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lizenziert .    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8">
            <a:hlinkClick r:id="rId15"/>
            <a:extLst>
              <a:ext uri="{FF2B5EF4-FFF2-40B4-BE49-F238E27FC236}">
                <a16:creationId xmlns:a16="http://schemas.microsoft.com/office/drawing/2014/main" id="{E1BC1C12-FCF0-AA0A-A455-D8D6F635DDB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162300" y="2127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CD85185E-CFB6-30D3-9D67-63A4118EAD6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433763" y="2127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6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91035"/>
            <a:ext cx="4662196" cy="413984"/>
          </a:xfrm>
        </p:spPr>
        <p:txBody>
          <a:bodyPr/>
          <a:lstStyle/>
          <a:p>
            <a:r>
              <a:rPr lang="de-DE" dirty="0"/>
              <a:t>1.1 Katzen App: Design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Tonwiedergabe (Medien)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</a:t>
            </a:r>
            <a:r>
              <a:rPr lang="de-DE" sz="1200" dirty="0" err="1"/>
              <a:t>Moodle</a:t>
            </a:r>
            <a:r>
              <a:rPr lang="de-DE" sz="1200" dirty="0"/>
              <a:t>-Kurs – Verzeichnis „</a:t>
            </a:r>
            <a:r>
              <a:rPr lang="de-DE" sz="1200" dirty="0" err="1"/>
              <a:t>KatzenApp</a:t>
            </a:r>
            <a:r>
              <a:rPr lang="de-DE" sz="1200" dirty="0"/>
              <a:t>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Beim App Inventor startest du immer mit dem Design der App.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Links siehst du das Design der App und die Komponenten, die du benötigst:</a:t>
            </a:r>
          </a:p>
          <a:p>
            <a:pPr lvl="1">
              <a:spcBef>
                <a:spcPts val="0"/>
              </a:spcBef>
            </a:pPr>
            <a:r>
              <a:rPr lang="de-DE" sz="1200" dirty="0"/>
              <a:t>1 Taste</a:t>
            </a:r>
          </a:p>
          <a:p>
            <a:pPr lvl="1">
              <a:spcBef>
                <a:spcPts val="0"/>
              </a:spcBef>
            </a:pPr>
            <a:r>
              <a:rPr lang="de-DE" sz="1200" dirty="0"/>
              <a:t>1 </a:t>
            </a:r>
            <a:r>
              <a:rPr lang="de-DE" sz="1200" dirty="0" err="1"/>
              <a:t>TextFeld</a:t>
            </a:r>
            <a:endParaRPr lang="de-DE" sz="1200" dirty="0"/>
          </a:p>
          <a:p>
            <a:pPr lvl="1">
              <a:spcBef>
                <a:spcPts val="0"/>
              </a:spcBef>
            </a:pPr>
            <a:r>
              <a:rPr lang="de-DE" sz="1200" dirty="0"/>
              <a:t>1 Tonwiedergabe (Medien)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/>
              <a:t>Die Komponenten findest du am linken Bildrand im Bereich „</a:t>
            </a:r>
            <a:r>
              <a:rPr lang="de-DE" sz="1400" b="1" dirty="0"/>
              <a:t>Palette</a:t>
            </a:r>
            <a:r>
              <a:rPr lang="de-DE" sz="1400" dirty="0"/>
              <a:t>“. Ziehe sie aus der Palette per </a:t>
            </a:r>
            <a:r>
              <a:rPr lang="de-DE" sz="1400" dirty="0" err="1"/>
              <a:t>Drag‘n‘Drop</a:t>
            </a:r>
            <a:r>
              <a:rPr lang="de-DE" sz="1400" dirty="0"/>
              <a:t> auf den Smartphone-Screen.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Die Eigenschaften jeder Komponente kannst du in den „</a:t>
            </a:r>
            <a:r>
              <a:rPr lang="de-DE" sz="1400" b="1" dirty="0"/>
              <a:t>Eigenschaften</a:t>
            </a:r>
            <a:r>
              <a:rPr lang="de-DE" sz="1400" dirty="0"/>
              <a:t>“ ändern,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z.B. Taste </a:t>
            </a:r>
            <a:r>
              <a:rPr lang="de-DE" sz="1400" dirty="0">
                <a:sym typeface="Wingdings" panose="05000000000000000000" pitchFamily="2" charset="2"/>
              </a:rPr>
              <a:t> Zeichen (Hintergrundbild), </a:t>
            </a:r>
            <a:r>
              <a:rPr lang="de-DE" sz="1400" dirty="0" err="1">
                <a:sym typeface="Wingdings" panose="05000000000000000000" pitchFamily="2" charset="2"/>
              </a:rPr>
              <a:t>TextFeld</a:t>
            </a:r>
            <a:r>
              <a:rPr lang="de-DE" sz="1400" dirty="0">
                <a:sym typeface="Wingdings" panose="05000000000000000000" pitchFamily="2" charset="2"/>
              </a:rPr>
              <a:t>  Schriftgröße, Text und Breite.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Wenn dein Design mit allen Eigenschaften steht, wechselst du am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oberen rechten Bildrand von der Designer-Ansicht in die Block-Ansicht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zum Programmieren.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8DAE8A6-F329-901C-39D2-B517A0F6BF0D}"/>
              </a:ext>
            </a:extLst>
          </p:cNvPr>
          <p:cNvSpPr txBox="1"/>
          <p:nvPr/>
        </p:nvSpPr>
        <p:spPr>
          <a:xfrm>
            <a:off x="4514850" y="771525"/>
            <a:ext cx="7258050" cy="83099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zum App Inventor: </a:t>
            </a:r>
            <a:r>
              <a:rPr lang="de-DE" sz="1600" dirty="0"/>
              <a:t>ai2.appinventor.mit.eu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Neues Projekt:</a:t>
            </a:r>
            <a:r>
              <a:rPr lang="de-DE" sz="1600" dirty="0"/>
              <a:t> Projekte – Neues Projekt starten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Hinweis:</a:t>
            </a:r>
            <a:r>
              <a:rPr lang="de-DE" sz="1600" dirty="0"/>
              <a:t> Projekte werden automatisch gespeichert.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CAE1083-A626-5891-F0F2-AA7705084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288" y="5176823"/>
            <a:ext cx="1276528" cy="42868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E02003D-2D9C-7DC5-88F1-2BD7AD8E699D}"/>
              </a:ext>
            </a:extLst>
          </p:cNvPr>
          <p:cNvSpPr txBox="1"/>
          <p:nvPr/>
        </p:nvSpPr>
        <p:spPr>
          <a:xfrm>
            <a:off x="4514849" y="3857625"/>
            <a:ext cx="5148879" cy="80021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Um Bilder und Sounds zu nutzen, musst du diese zuerst im Bereich „</a:t>
            </a:r>
            <a:r>
              <a:rPr lang="de-DE" sz="1400" b="1" dirty="0"/>
              <a:t>Medien</a:t>
            </a:r>
            <a:r>
              <a:rPr lang="de-DE" sz="1400" dirty="0"/>
              <a:t>“ hochladen. Achte bei der Sound Datei (miau.mp3) darauf, das sie die Dateiendung </a:t>
            </a:r>
            <a:r>
              <a:rPr lang="de-DE" sz="1400" b="1" dirty="0"/>
              <a:t>.mp3</a:t>
            </a:r>
            <a:r>
              <a:rPr lang="de-DE" sz="1400" dirty="0"/>
              <a:t> hat. 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13C35AD-0C78-9EFB-B90F-B98DEBF8E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322" y="3542531"/>
            <a:ext cx="1357457" cy="133243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4850" y="5761180"/>
            <a:ext cx="7258050" cy="83099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Ändere beim Klick auf die Taste den Text des </a:t>
            </a:r>
            <a:r>
              <a:rPr lang="de-DE" sz="1600" dirty="0" err="1"/>
              <a:t>TextFelds</a:t>
            </a:r>
            <a:r>
              <a:rPr lang="de-DE" sz="1600" dirty="0"/>
              <a:t> in </a:t>
            </a:r>
            <a:br>
              <a:rPr lang="de-DE" sz="1600" dirty="0"/>
            </a:br>
            <a:r>
              <a:rPr lang="de-DE" sz="1600" dirty="0"/>
              <a:t>„Danke! </a:t>
            </a:r>
            <a:r>
              <a:rPr lang="de-DE" sz="1600" dirty="0" err="1"/>
              <a:t>Miauuuu</a:t>
            </a:r>
            <a:r>
              <a:rPr lang="de-DE" sz="1600" dirty="0"/>
              <a:t>!“. Versuche es zuerst alleine. Wenn du Hilfe brauchst, schau dir die Lernkarte 1.2 an.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122486-8E2F-3C2D-95F9-1BBAB69B9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655" y="771525"/>
            <a:ext cx="2003958" cy="3910692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72BA33E-4848-1CC2-3444-B5C8257FF098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9663728" y="4106636"/>
            <a:ext cx="729594" cy="102113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C31A775-6E88-702F-CF1D-9DBF7C18D6D3}"/>
              </a:ext>
            </a:extLst>
          </p:cNvPr>
          <p:cNvCxnSpPr>
            <a:cxnSpLocks/>
          </p:cNvCxnSpPr>
          <p:nvPr/>
        </p:nvCxnSpPr>
        <p:spPr>
          <a:xfrm>
            <a:off x="9663728" y="5321128"/>
            <a:ext cx="547506" cy="81339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6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91035"/>
            <a:ext cx="4662196" cy="413984"/>
          </a:xfrm>
        </p:spPr>
        <p:txBody>
          <a:bodyPr/>
          <a:lstStyle/>
          <a:p>
            <a:r>
              <a:rPr lang="de-DE" dirty="0"/>
              <a:t>1.2 Katzen App: Start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Tonwiedergabe (Medien)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</a:t>
            </a:r>
            <a:r>
              <a:rPr lang="de-DE" sz="1200" dirty="0" err="1"/>
              <a:t>Moodle</a:t>
            </a:r>
            <a:r>
              <a:rPr lang="de-DE" sz="1200" dirty="0"/>
              <a:t>-Kurs – Verzeichnis „</a:t>
            </a:r>
            <a:r>
              <a:rPr lang="de-DE" sz="1200" dirty="0" err="1"/>
              <a:t>KatzenApp</a:t>
            </a:r>
            <a:r>
              <a:rPr lang="de-DE" sz="1200" dirty="0"/>
              <a:t>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Den ersten Programmierblock siehst du unten. Wenn die Taste geklickt wird, wird der Text des </a:t>
            </a:r>
            <a:r>
              <a:rPr lang="de-DE" sz="1400" dirty="0" err="1"/>
              <a:t>TextFelds</a:t>
            </a:r>
            <a:r>
              <a:rPr lang="de-DE" sz="1400" dirty="0"/>
              <a:t> von „Klick mich bitte…“ in „Danke! </a:t>
            </a:r>
            <a:r>
              <a:rPr lang="de-DE" sz="1400" dirty="0" err="1"/>
              <a:t>Miauuu</a:t>
            </a:r>
            <a:r>
              <a:rPr lang="de-DE" sz="1400" dirty="0"/>
              <a:t>!“ geändert.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E02003D-2D9C-7DC5-88F1-2BD7AD8E699D}"/>
              </a:ext>
            </a:extLst>
          </p:cNvPr>
          <p:cNvSpPr txBox="1"/>
          <p:nvPr/>
        </p:nvSpPr>
        <p:spPr>
          <a:xfrm>
            <a:off x="4541085" y="2248846"/>
            <a:ext cx="5148879" cy="1015663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Suche deine Programmierblöcke zuerst im Bereich deiner verwendeten Komponenten.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Falls du den richtigen Block dort nicht findest, schau in den farbig markierten Hauptkategorien nach.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654839" y="5783248"/>
            <a:ext cx="7060911" cy="58477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Füge beim Klick auf die Taste einen Sound (miau.mp3) hinzu. Versuche es zuerst alleine. Wenn du Hilfe brauchst, schau dir die Lernkarte 1.3 an.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122486-8E2F-3C2D-95F9-1BBAB69B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55" y="771525"/>
            <a:ext cx="2003958" cy="39106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CF210DD-C124-064B-EEA6-F98D1EEB9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103" y="1541392"/>
            <a:ext cx="1772797" cy="35939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0234734-F910-F32B-5C18-44AA9F5D2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276" y="3766000"/>
            <a:ext cx="5274483" cy="1013930"/>
          </a:xfrm>
          <a:prstGeom prst="rect">
            <a:avLst/>
          </a:prstGeom>
        </p:spPr>
      </p:pic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15BF0D80-5D09-450D-D50B-B8E3F37933DB}"/>
              </a:ext>
            </a:extLst>
          </p:cNvPr>
          <p:cNvCxnSpPr>
            <a:cxnSpLocks/>
          </p:cNvCxnSpPr>
          <p:nvPr/>
        </p:nvCxnSpPr>
        <p:spPr>
          <a:xfrm>
            <a:off x="9070521" y="3264509"/>
            <a:ext cx="1314450" cy="1230200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6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628" y="91035"/>
            <a:ext cx="5908745" cy="413984"/>
          </a:xfrm>
        </p:spPr>
        <p:txBody>
          <a:bodyPr/>
          <a:lstStyle/>
          <a:p>
            <a:r>
              <a:rPr lang="de-DE" dirty="0"/>
              <a:t>1.3 Katzen App: Sound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Tonwiedergabe (Medien)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</a:t>
            </a:r>
            <a:r>
              <a:rPr lang="de-DE" sz="1200" dirty="0" err="1"/>
              <a:t>Moodle</a:t>
            </a:r>
            <a:r>
              <a:rPr lang="de-DE" sz="1200" dirty="0"/>
              <a:t>-Kurs – Verzeichnis „</a:t>
            </a:r>
            <a:r>
              <a:rPr lang="de-DE" sz="1200" dirty="0" err="1"/>
              <a:t>KatzenApp</a:t>
            </a:r>
            <a:r>
              <a:rPr lang="de-DE" sz="1200" dirty="0"/>
              <a:t>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Wenn die Taste gedrückt wird, ändert sich der Text des </a:t>
            </a:r>
            <a:r>
              <a:rPr lang="de-DE" sz="1400" dirty="0" err="1"/>
              <a:t>TextFelds</a:t>
            </a:r>
            <a:r>
              <a:rPr lang="de-DE" sz="1400" dirty="0"/>
              <a:t> und der Sound „Miau.mp3“ wird abgespielt.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6047" y="4682217"/>
            <a:ext cx="7220621" cy="107721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Ändere beim Klick auf die Taste nicht nur den Text des </a:t>
            </a:r>
            <a:r>
              <a:rPr lang="de-DE" sz="1600" dirty="0" err="1"/>
              <a:t>TextFelds</a:t>
            </a:r>
            <a:r>
              <a:rPr lang="de-DE" sz="1600" dirty="0"/>
              <a:t>, sondern auch das Bild auf dem Button. Statt einer Katze wird dann ein Hund angezeigt.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Versuche es zuerst alleine. Wenn </a:t>
            </a:r>
            <a:r>
              <a:rPr lang="de-DE" sz="1600"/>
              <a:t>du Hilfe </a:t>
            </a:r>
            <a:r>
              <a:rPr lang="de-DE" sz="1600" dirty="0"/>
              <a:t>brauchst, schau dir die Lernkarte 1.4 an.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122486-8E2F-3C2D-95F9-1BBAB69B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55" y="771525"/>
            <a:ext cx="2003958" cy="391069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C7B94DD-20E9-86D1-FB9F-D954E1607DBB}"/>
              </a:ext>
            </a:extLst>
          </p:cNvPr>
          <p:cNvSpPr txBox="1"/>
          <p:nvPr/>
        </p:nvSpPr>
        <p:spPr>
          <a:xfrm>
            <a:off x="4516047" y="2314536"/>
            <a:ext cx="409030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Zuerst musst du den Sound (Miau.mp3) in der Designeransicht der Tonwiedergabe zuordnen.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79A8A62-C294-BEFA-C819-9FA8E1E3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873" y="1822827"/>
            <a:ext cx="3004795" cy="1304094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002F3A9-C392-B19C-73C2-12E64185DA12}"/>
              </a:ext>
            </a:extLst>
          </p:cNvPr>
          <p:cNvCxnSpPr>
            <a:cxnSpLocks/>
          </p:cNvCxnSpPr>
          <p:nvPr/>
        </p:nvCxnSpPr>
        <p:spPr>
          <a:xfrm>
            <a:off x="8572577" y="2769491"/>
            <a:ext cx="1771573" cy="129820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C0A82973-0763-679F-1870-95F9620C2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891" y="3301640"/>
            <a:ext cx="5264257" cy="113029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985F748-8E6A-424E-6996-2052478FBD21}"/>
              </a:ext>
            </a:extLst>
          </p:cNvPr>
          <p:cNvSpPr txBox="1"/>
          <p:nvPr/>
        </p:nvSpPr>
        <p:spPr>
          <a:xfrm>
            <a:off x="4516046" y="5918526"/>
            <a:ext cx="3852347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Das funktioniert ähnlich wie beim </a:t>
            </a:r>
            <a:r>
              <a:rPr lang="de-DE" sz="1400" dirty="0" err="1"/>
              <a:t>TextFeld</a:t>
            </a:r>
            <a:r>
              <a:rPr lang="de-DE" sz="1400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40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628" y="91035"/>
            <a:ext cx="5908745" cy="413984"/>
          </a:xfrm>
        </p:spPr>
        <p:txBody>
          <a:bodyPr/>
          <a:lstStyle/>
          <a:p>
            <a:r>
              <a:rPr lang="de-DE" dirty="0"/>
              <a:t>1.4 Katzen App: Bild ändern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Tonwiedergabe (Medien)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</a:t>
            </a:r>
            <a:r>
              <a:rPr lang="de-DE" sz="1200" dirty="0" err="1"/>
              <a:t>Moodle</a:t>
            </a:r>
            <a:r>
              <a:rPr lang="de-DE" sz="1200" dirty="0"/>
              <a:t>-Kurs – Verzeichnis „</a:t>
            </a:r>
            <a:r>
              <a:rPr lang="de-DE" sz="1200" dirty="0" err="1"/>
              <a:t>KatzenApp</a:t>
            </a:r>
            <a:r>
              <a:rPr lang="de-DE" sz="1200" dirty="0"/>
              <a:t>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Beim Klick auf die Taste ändern wir das Bild. Statt der Katze wird nun der Hund angezeigt.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6047" y="4682217"/>
            <a:ext cx="7220621" cy="83099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Wechsle zwischen dem Katzen- und dem Hundebild hin und her. Bei jedem Klick wird das jeweils andere Bild angezeigt. Versuche es zuerst alleine.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Wenn du Hilfe brauchst, schau dir die Lernkarte 1.5 an.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85F748-8E6A-424E-6996-2052478FBD21}"/>
              </a:ext>
            </a:extLst>
          </p:cNvPr>
          <p:cNvSpPr txBox="1"/>
          <p:nvPr/>
        </p:nvSpPr>
        <p:spPr>
          <a:xfrm>
            <a:off x="4516046" y="5918526"/>
            <a:ext cx="4995347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Du benötigst in der Programmierung </a:t>
            </a:r>
            <a:r>
              <a:rPr lang="de-DE" sz="1400" b="1" dirty="0"/>
              <a:t>wenn – dann - sonst </a:t>
            </a:r>
            <a:r>
              <a:rPr lang="de-DE" sz="1400" dirty="0"/>
              <a:t>(Eingebaut </a:t>
            </a:r>
            <a:r>
              <a:rPr lang="de-DE" sz="1400" dirty="0">
                <a:sym typeface="Wingdings" panose="05000000000000000000" pitchFamily="2" charset="2"/>
              </a:rPr>
              <a:t> Steuerung).</a:t>
            </a:r>
            <a:r>
              <a:rPr lang="de-DE" sz="1400" dirty="0"/>
              <a:t>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719C98-2F0B-C855-0F18-16D1EBFB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16" y="1631989"/>
            <a:ext cx="5302545" cy="1387481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8870798-4DD8-7506-4B53-18BC3F71D510}"/>
              </a:ext>
            </a:extLst>
          </p:cNvPr>
          <p:cNvGrpSpPr/>
          <p:nvPr/>
        </p:nvGrpSpPr>
        <p:grpSpPr>
          <a:xfrm>
            <a:off x="241041" y="747627"/>
            <a:ext cx="2003958" cy="3910692"/>
            <a:chOff x="241041" y="747627"/>
            <a:chExt cx="2003958" cy="391069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C122486-8E2F-3C2D-95F9-1BBAB69B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041" y="747627"/>
              <a:ext cx="2003958" cy="3910692"/>
            </a:xfrm>
            <a:prstGeom prst="rect">
              <a:avLst/>
            </a:prstGeom>
          </p:spPr>
        </p:pic>
        <p:pic>
          <p:nvPicPr>
            <p:cNvPr id="17" name="Grafik 16" descr="Ein Bild, das Text, Haustier, Screenshot, Hunderasse enthält.&#10;&#10;Automatisch generierte Beschreibung">
              <a:extLst>
                <a:ext uri="{FF2B5EF4-FFF2-40B4-BE49-F238E27FC236}">
                  <a16:creationId xmlns:a16="http://schemas.microsoft.com/office/drawing/2014/main" id="{5B455D82-B6E3-655D-653C-FB0BC6123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33" r="45827" b="54426"/>
            <a:stretch/>
          </p:blipFill>
          <p:spPr>
            <a:xfrm>
              <a:off x="333144" y="3152102"/>
              <a:ext cx="964977" cy="187658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20C0A6F-D47F-4CA3-5619-BBDFAF6CD74E}"/>
              </a:ext>
            </a:extLst>
          </p:cNvPr>
          <p:cNvGrpSpPr/>
          <p:nvPr/>
        </p:nvGrpSpPr>
        <p:grpSpPr>
          <a:xfrm>
            <a:off x="2230929" y="771525"/>
            <a:ext cx="2003958" cy="3910692"/>
            <a:chOff x="2230929" y="771525"/>
            <a:chExt cx="2003958" cy="391069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BF66374-24B0-4A18-884D-638B0643FB49}"/>
                </a:ext>
              </a:extLst>
            </p:cNvPr>
            <p:cNvGrpSpPr/>
            <p:nvPr/>
          </p:nvGrpSpPr>
          <p:grpSpPr>
            <a:xfrm>
              <a:off x="2230929" y="771525"/>
              <a:ext cx="2003958" cy="3910692"/>
              <a:chOff x="2230929" y="771525"/>
              <a:chExt cx="2003958" cy="3910692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EAA19CA5-9B93-0720-38FC-415820822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0929" y="771525"/>
                <a:ext cx="2003958" cy="3910692"/>
              </a:xfrm>
              <a:prstGeom prst="rect">
                <a:avLst/>
              </a:prstGeom>
            </p:spPr>
          </p:pic>
          <p:pic>
            <p:nvPicPr>
              <p:cNvPr id="13" name="Grafik 12" descr="Ein Bild, das Hunderasse, Säugetier, Gras, Hund enthält.&#10;&#10;Automatisch generierte Beschreibung">
                <a:extLst>
                  <a:ext uri="{FF2B5EF4-FFF2-40B4-BE49-F238E27FC236}">
                    <a16:creationId xmlns:a16="http://schemas.microsoft.com/office/drawing/2014/main" id="{CDD25F65-EA0E-E547-9373-168DCCC3B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937" y="1692618"/>
                <a:ext cx="1560215" cy="1432850"/>
              </a:xfrm>
              <a:prstGeom prst="rect">
                <a:avLst/>
              </a:prstGeom>
            </p:spPr>
          </p:pic>
        </p:grpSp>
        <p:pic>
          <p:nvPicPr>
            <p:cNvPr id="19" name="Grafik 18" descr="Ein Bild, das Text, Haustier, Screenshot, Hunderasse enthält.&#10;&#10;Automatisch generierte Beschreibung">
              <a:extLst>
                <a:ext uri="{FF2B5EF4-FFF2-40B4-BE49-F238E27FC236}">
                  <a16:creationId xmlns:a16="http://schemas.microsoft.com/office/drawing/2014/main" id="{F452D22E-F064-DAE7-0522-29629772C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33" r="45827" b="54426"/>
            <a:stretch/>
          </p:blipFill>
          <p:spPr>
            <a:xfrm>
              <a:off x="2322937" y="3166734"/>
              <a:ext cx="964977" cy="187658"/>
            </a:xfrm>
            <a:prstGeom prst="rect">
              <a:avLst/>
            </a:prstGeom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A66F6077-6734-E4EB-58F3-7B469C6471D1}"/>
              </a:ext>
            </a:extLst>
          </p:cNvPr>
          <p:cNvSpPr txBox="1"/>
          <p:nvPr/>
        </p:nvSpPr>
        <p:spPr>
          <a:xfrm>
            <a:off x="4516046" y="3376888"/>
            <a:ext cx="5640326" cy="80021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Hinweis: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Du musst die zweite Bilddatei im Bereich Medien hinzufügen. Achte darauf, dass der Dateiname (hier: dog.png) genau dem Dateinamen der hinzugefügten Datei entspricht.</a:t>
            </a: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08B5DA8-C31C-0460-4B2B-7672A92BD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9211" y="3023132"/>
            <a:ext cx="1357457" cy="133243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4D4822B-AD3D-D4BB-6885-B625F23E07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0031" y="5645947"/>
            <a:ext cx="991142" cy="957256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BB7EB64-F423-F11A-4364-263257BCC544}"/>
              </a:ext>
            </a:extLst>
          </p:cNvPr>
          <p:cNvCxnSpPr>
            <a:cxnSpLocks/>
          </p:cNvCxnSpPr>
          <p:nvPr/>
        </p:nvCxnSpPr>
        <p:spPr>
          <a:xfrm flipV="1">
            <a:off x="9511393" y="6124575"/>
            <a:ext cx="987878" cy="21428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3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604" y="91035"/>
            <a:ext cx="7414793" cy="413984"/>
          </a:xfrm>
        </p:spPr>
        <p:txBody>
          <a:bodyPr/>
          <a:lstStyle/>
          <a:p>
            <a:r>
              <a:rPr lang="de-DE" dirty="0"/>
              <a:t>1.5 Katzen App: Zwischen Bildern wechseln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Tonwiedergabe (Medien)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</a:t>
            </a:r>
            <a:r>
              <a:rPr lang="de-DE" sz="1200" dirty="0" err="1"/>
              <a:t>Moodle</a:t>
            </a:r>
            <a:r>
              <a:rPr lang="de-DE" sz="1200" dirty="0"/>
              <a:t>-Kurs – Verzeichnis „</a:t>
            </a:r>
            <a:r>
              <a:rPr lang="de-DE" sz="1200" dirty="0" err="1"/>
              <a:t>KatzenApp</a:t>
            </a:r>
            <a:r>
              <a:rPr lang="de-DE" sz="1200" dirty="0"/>
              <a:t>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Beim Klick auf die Taste wechselt das Bild. Wenn du nochmal klickst, wechselt das Bild zurück.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34762" y="5148862"/>
            <a:ext cx="7220621" cy="58477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Ändere auch den Sound und den Text des </a:t>
            </a:r>
            <a:r>
              <a:rPr lang="de-DE" sz="1600" dirty="0" err="1"/>
              <a:t>TextFelds</a:t>
            </a:r>
            <a:r>
              <a:rPr lang="de-DE" sz="1600" dirty="0"/>
              <a:t>, so dass es jeweils zum Bild passt. Versuche es zuerst alleine.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85F748-8E6A-424E-6996-2052478FBD21}"/>
              </a:ext>
            </a:extLst>
          </p:cNvPr>
          <p:cNvSpPr txBox="1"/>
          <p:nvPr/>
        </p:nvSpPr>
        <p:spPr>
          <a:xfrm>
            <a:off x="4525326" y="3689350"/>
            <a:ext cx="5744689" cy="123110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de-DE" sz="1400" dirty="0"/>
              <a:t>Die Wenn-Bedingung findest du links unter „Eingebaut“ </a:t>
            </a:r>
            <a:r>
              <a:rPr lang="de-DE" sz="1400" dirty="0">
                <a:sym typeface="Wingdings" panose="05000000000000000000" pitchFamily="2" charset="2"/>
              </a:rPr>
              <a:t></a:t>
            </a:r>
            <a:r>
              <a:rPr lang="de-DE" sz="1400" dirty="0"/>
              <a:t> „Steuerung“. Die Vergleichsoperatoren findest du unter „Eingebaut“</a:t>
            </a:r>
            <a:r>
              <a:rPr lang="de-DE" sz="1400" dirty="0">
                <a:sym typeface="Wingdings" panose="05000000000000000000" pitchFamily="2" charset="2"/>
              </a:rPr>
              <a:t> „Logik“.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de-DE" sz="1400" dirty="0">
                <a:sym typeface="Wingdings" panose="05000000000000000000" pitchFamily="2" charset="2"/>
              </a:rPr>
              <a:t>Die Wenn-Bedingung kannst du erweitern, indem du auf das kleine </a:t>
            </a:r>
            <a:r>
              <a:rPr lang="de-DE" sz="1400" b="1" dirty="0">
                <a:sym typeface="Wingdings" panose="05000000000000000000" pitchFamily="2" charset="2"/>
              </a:rPr>
              <a:t>blaue Feld </a:t>
            </a:r>
            <a:r>
              <a:rPr lang="de-DE" sz="1400" dirty="0">
                <a:sym typeface="Wingdings" panose="05000000000000000000" pitchFamily="2" charset="2"/>
              </a:rPr>
              <a:t>klickst.</a:t>
            </a: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8870798-4DD8-7506-4B53-18BC3F71D510}"/>
              </a:ext>
            </a:extLst>
          </p:cNvPr>
          <p:cNvGrpSpPr/>
          <p:nvPr/>
        </p:nvGrpSpPr>
        <p:grpSpPr>
          <a:xfrm>
            <a:off x="241041" y="747627"/>
            <a:ext cx="2003958" cy="3910692"/>
            <a:chOff x="241041" y="747627"/>
            <a:chExt cx="2003958" cy="391069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C122486-8E2F-3C2D-95F9-1BBAB69B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041" y="747627"/>
              <a:ext cx="2003958" cy="3910692"/>
            </a:xfrm>
            <a:prstGeom prst="rect">
              <a:avLst/>
            </a:prstGeom>
          </p:spPr>
        </p:pic>
        <p:pic>
          <p:nvPicPr>
            <p:cNvPr id="17" name="Grafik 16" descr="Ein Bild, das Text, Haustier, Screenshot, Hunderasse enthält.&#10;&#10;Automatisch generierte Beschreibung">
              <a:extLst>
                <a:ext uri="{FF2B5EF4-FFF2-40B4-BE49-F238E27FC236}">
                  <a16:creationId xmlns:a16="http://schemas.microsoft.com/office/drawing/2014/main" id="{5B455D82-B6E3-655D-653C-FB0BC6123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33" r="45827" b="54426"/>
            <a:stretch/>
          </p:blipFill>
          <p:spPr>
            <a:xfrm>
              <a:off x="333144" y="3152102"/>
              <a:ext cx="964977" cy="187658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20C0A6F-D47F-4CA3-5619-BBDFAF6CD74E}"/>
              </a:ext>
            </a:extLst>
          </p:cNvPr>
          <p:cNvGrpSpPr/>
          <p:nvPr/>
        </p:nvGrpSpPr>
        <p:grpSpPr>
          <a:xfrm>
            <a:off x="2230929" y="771525"/>
            <a:ext cx="2003958" cy="3910692"/>
            <a:chOff x="2230929" y="771525"/>
            <a:chExt cx="2003958" cy="391069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BF66374-24B0-4A18-884D-638B0643FB49}"/>
                </a:ext>
              </a:extLst>
            </p:cNvPr>
            <p:cNvGrpSpPr/>
            <p:nvPr/>
          </p:nvGrpSpPr>
          <p:grpSpPr>
            <a:xfrm>
              <a:off x="2230929" y="771525"/>
              <a:ext cx="2003958" cy="3910692"/>
              <a:chOff x="2230929" y="771525"/>
              <a:chExt cx="2003958" cy="3910692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EAA19CA5-9B93-0720-38FC-415820822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0929" y="771525"/>
                <a:ext cx="2003958" cy="3910692"/>
              </a:xfrm>
              <a:prstGeom prst="rect">
                <a:avLst/>
              </a:prstGeom>
            </p:spPr>
          </p:pic>
          <p:pic>
            <p:nvPicPr>
              <p:cNvPr id="13" name="Grafik 12" descr="Ein Bild, das Hunderasse, Säugetier, Gras, Hund enthält.&#10;&#10;Automatisch generierte Beschreibung">
                <a:extLst>
                  <a:ext uri="{FF2B5EF4-FFF2-40B4-BE49-F238E27FC236}">
                    <a16:creationId xmlns:a16="http://schemas.microsoft.com/office/drawing/2014/main" id="{CDD25F65-EA0E-E547-9373-168DCCC3B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937" y="1692618"/>
                <a:ext cx="1560215" cy="1432850"/>
              </a:xfrm>
              <a:prstGeom prst="rect">
                <a:avLst/>
              </a:prstGeom>
            </p:spPr>
          </p:pic>
        </p:grpSp>
        <p:pic>
          <p:nvPicPr>
            <p:cNvPr id="19" name="Grafik 18" descr="Ein Bild, das Text, Haustier, Screenshot, Hunderasse enthält.&#10;&#10;Automatisch generierte Beschreibung">
              <a:extLst>
                <a:ext uri="{FF2B5EF4-FFF2-40B4-BE49-F238E27FC236}">
                  <a16:creationId xmlns:a16="http://schemas.microsoft.com/office/drawing/2014/main" id="{F452D22E-F064-DAE7-0522-29629772C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33" r="45827" b="54426"/>
            <a:stretch/>
          </p:blipFill>
          <p:spPr>
            <a:xfrm>
              <a:off x="2322937" y="3166734"/>
              <a:ext cx="964977" cy="187658"/>
            </a:xfrm>
            <a:prstGeom prst="rect">
              <a:avLst/>
            </a:prstGeom>
          </p:spPr>
        </p:pic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24D4822B-AD3D-D4BB-6885-B625F23E0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418" y="3839645"/>
            <a:ext cx="991142" cy="957256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BB7EB64-F423-F11A-4364-263257BCC544}"/>
              </a:ext>
            </a:extLst>
          </p:cNvPr>
          <p:cNvCxnSpPr>
            <a:cxnSpLocks/>
          </p:cNvCxnSpPr>
          <p:nvPr/>
        </p:nvCxnSpPr>
        <p:spPr>
          <a:xfrm flipV="1">
            <a:off x="9871176" y="4041321"/>
            <a:ext cx="881188" cy="523622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12BF83C-4546-587E-D37B-2BBA9D6A2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916" y="1441249"/>
            <a:ext cx="4877481" cy="21338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172EFBF-FA25-A836-D6DD-8C4B2265D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6392" y="3245931"/>
            <a:ext cx="1362265" cy="70971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1597E290-B2AF-C1AE-B864-5DC7515EFC4F}"/>
              </a:ext>
            </a:extLst>
          </p:cNvPr>
          <p:cNvSpPr txBox="1"/>
          <p:nvPr/>
        </p:nvSpPr>
        <p:spPr>
          <a:xfrm>
            <a:off x="4516047" y="5918526"/>
            <a:ext cx="473237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>
                <a:sym typeface="Wingdings" panose="05000000000000000000" pitchFamily="2" charset="2"/>
              </a:rPr>
              <a:t>Füge im Designer-Bereich eine zweite Tonwiedergabe auf deinem Screen ein.</a:t>
            </a:r>
            <a:r>
              <a:rPr lang="de-DE" sz="1400" dirty="0"/>
              <a:t> </a:t>
            </a:r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BF96AEF6-EAE5-E469-AB33-5E3671A8D9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1200" y="5841093"/>
            <a:ext cx="2154183" cy="732597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D4FFC47-80C3-D348-500B-4BEF1BA9C1A3}"/>
              </a:ext>
            </a:extLst>
          </p:cNvPr>
          <p:cNvCxnSpPr>
            <a:cxnSpLocks/>
          </p:cNvCxnSpPr>
          <p:nvPr/>
        </p:nvCxnSpPr>
        <p:spPr>
          <a:xfrm>
            <a:off x="9238203" y="6207391"/>
            <a:ext cx="1514161" cy="69892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1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320" y="91035"/>
            <a:ext cx="9507360" cy="413984"/>
          </a:xfrm>
        </p:spPr>
        <p:txBody>
          <a:bodyPr/>
          <a:lstStyle/>
          <a:p>
            <a:r>
              <a:rPr lang="de-DE" dirty="0"/>
              <a:t>1.6 Katzen App: Zwischen Bildern, Sound &amp; Text wechseln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b="1" dirty="0"/>
              <a:t>2 Tonwiedergaben</a:t>
            </a:r>
            <a:r>
              <a:rPr lang="de-DE" sz="1400" dirty="0"/>
              <a:t> (Medien)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</a:t>
            </a:r>
            <a:r>
              <a:rPr lang="de-DE" sz="1200" dirty="0" err="1"/>
              <a:t>Moodle</a:t>
            </a:r>
            <a:r>
              <a:rPr lang="de-DE" sz="1200" dirty="0"/>
              <a:t>-Kurs – Verzeichnis „</a:t>
            </a:r>
            <a:r>
              <a:rPr lang="de-DE" sz="1200" dirty="0" err="1"/>
              <a:t>KatzenApp</a:t>
            </a:r>
            <a:r>
              <a:rPr lang="de-DE" sz="1200" dirty="0"/>
              <a:t>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Beim Klick auf die Taste wechselt das Bild, der Sound und Text. Wenn du nochmal klickst, wechselt das Bild, der Sound und Ton zurück.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457700" y="5265342"/>
            <a:ext cx="7372350" cy="135421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400" dirty="0"/>
              <a:t>Überlege dir, wie du die App noch anpassen kannst.</a:t>
            </a:r>
          </a:p>
          <a:p>
            <a:pPr lvl="1"/>
            <a:r>
              <a:rPr lang="de-DE" sz="1400" dirty="0"/>
              <a:t>Ideen: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Der Text kann nicht nur angezeigt, sondern auch vorgelesen werden.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Der Wechsel zwischen Bild, Sound und Text wird durch Schütteln des Smartphones ausgelöst.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85F748-8E6A-424E-6996-2052478FBD21}"/>
              </a:ext>
            </a:extLst>
          </p:cNvPr>
          <p:cNvSpPr txBox="1"/>
          <p:nvPr/>
        </p:nvSpPr>
        <p:spPr>
          <a:xfrm>
            <a:off x="4554380" y="4223660"/>
            <a:ext cx="424672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Vergiss nicht die Quelle der Tonwiedergabe2 im Designerbereich festzulegen.</a:t>
            </a: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8870798-4DD8-7506-4B53-18BC3F71D510}"/>
              </a:ext>
            </a:extLst>
          </p:cNvPr>
          <p:cNvGrpSpPr/>
          <p:nvPr/>
        </p:nvGrpSpPr>
        <p:grpSpPr>
          <a:xfrm>
            <a:off x="241041" y="747627"/>
            <a:ext cx="2003958" cy="3910692"/>
            <a:chOff x="241041" y="747627"/>
            <a:chExt cx="2003958" cy="391069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C122486-8E2F-3C2D-95F9-1BBAB69B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041" y="747627"/>
              <a:ext cx="2003958" cy="3910692"/>
            </a:xfrm>
            <a:prstGeom prst="rect">
              <a:avLst/>
            </a:prstGeom>
          </p:spPr>
        </p:pic>
        <p:pic>
          <p:nvPicPr>
            <p:cNvPr id="17" name="Grafik 16" descr="Ein Bild, das Text, Haustier, Screenshot, Hunderasse enthält.&#10;&#10;Automatisch generierte Beschreibung">
              <a:extLst>
                <a:ext uri="{FF2B5EF4-FFF2-40B4-BE49-F238E27FC236}">
                  <a16:creationId xmlns:a16="http://schemas.microsoft.com/office/drawing/2014/main" id="{5B455D82-B6E3-655D-653C-FB0BC6123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33" r="45827" b="54426"/>
            <a:stretch/>
          </p:blipFill>
          <p:spPr>
            <a:xfrm>
              <a:off x="333144" y="3152102"/>
              <a:ext cx="964977" cy="187658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20C0A6F-D47F-4CA3-5619-BBDFAF6CD74E}"/>
              </a:ext>
            </a:extLst>
          </p:cNvPr>
          <p:cNvGrpSpPr/>
          <p:nvPr/>
        </p:nvGrpSpPr>
        <p:grpSpPr>
          <a:xfrm>
            <a:off x="2230929" y="771525"/>
            <a:ext cx="2003958" cy="3910692"/>
            <a:chOff x="2230929" y="771525"/>
            <a:chExt cx="2003958" cy="391069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BF66374-24B0-4A18-884D-638B0643FB49}"/>
                </a:ext>
              </a:extLst>
            </p:cNvPr>
            <p:cNvGrpSpPr/>
            <p:nvPr/>
          </p:nvGrpSpPr>
          <p:grpSpPr>
            <a:xfrm>
              <a:off x="2230929" y="771525"/>
              <a:ext cx="2003958" cy="3910692"/>
              <a:chOff x="2230929" y="771525"/>
              <a:chExt cx="2003958" cy="3910692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EAA19CA5-9B93-0720-38FC-415820822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0929" y="771525"/>
                <a:ext cx="2003958" cy="3910692"/>
              </a:xfrm>
              <a:prstGeom prst="rect">
                <a:avLst/>
              </a:prstGeom>
            </p:spPr>
          </p:pic>
          <p:pic>
            <p:nvPicPr>
              <p:cNvPr id="13" name="Grafik 12" descr="Ein Bild, das Hunderasse, Säugetier, Gras, Hund enthält.&#10;&#10;Automatisch generierte Beschreibung">
                <a:extLst>
                  <a:ext uri="{FF2B5EF4-FFF2-40B4-BE49-F238E27FC236}">
                    <a16:creationId xmlns:a16="http://schemas.microsoft.com/office/drawing/2014/main" id="{CDD25F65-EA0E-E547-9373-168DCCC3B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937" y="1692618"/>
                <a:ext cx="1560215" cy="1432850"/>
              </a:xfrm>
              <a:prstGeom prst="rect">
                <a:avLst/>
              </a:prstGeom>
            </p:spPr>
          </p:pic>
        </p:grpSp>
        <p:pic>
          <p:nvPicPr>
            <p:cNvPr id="19" name="Grafik 18" descr="Ein Bild, das Text, Haustier, Screenshot, Hunderasse enthält.&#10;&#10;Automatisch generierte Beschreibung">
              <a:extLst>
                <a:ext uri="{FF2B5EF4-FFF2-40B4-BE49-F238E27FC236}">
                  <a16:creationId xmlns:a16="http://schemas.microsoft.com/office/drawing/2014/main" id="{F452D22E-F064-DAE7-0522-29629772C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33" r="45827" b="54426"/>
            <a:stretch/>
          </p:blipFill>
          <p:spPr>
            <a:xfrm>
              <a:off x="2322937" y="3166734"/>
              <a:ext cx="964977" cy="187658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0603824C-49A8-E6FB-EDE4-B01BEC4F2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210" y="1600250"/>
            <a:ext cx="5277587" cy="25911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825B8E-D126-2CB0-4262-538580411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401" y="4280159"/>
            <a:ext cx="1168496" cy="3973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A249831-B6C9-CCC8-07F6-DBC2720FC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22" y="4261108"/>
            <a:ext cx="1168496" cy="39738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39A681C-4402-D5F5-745A-CF842A619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8687" y="4053630"/>
            <a:ext cx="2657982" cy="1141766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BB7EB64-F423-F11A-4364-263257BCC544}"/>
              </a:ext>
            </a:extLst>
          </p:cNvPr>
          <p:cNvCxnSpPr>
            <a:cxnSpLocks/>
          </p:cNvCxnSpPr>
          <p:nvPr/>
        </p:nvCxnSpPr>
        <p:spPr>
          <a:xfrm>
            <a:off x="8801100" y="4563836"/>
            <a:ext cx="1665514" cy="361330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1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Breitbild</PresentationFormat>
  <Paragraphs>231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Wingdings</vt:lpstr>
      <vt:lpstr>Office</vt:lpstr>
      <vt:lpstr>1.1 Katzen App: Design</vt:lpstr>
      <vt:lpstr>1.2 Katzen App: Start</vt:lpstr>
      <vt:lpstr>1.3 Katzen App: Sound hinzufügen</vt:lpstr>
      <vt:lpstr>1.4 Katzen App: Bild ändern</vt:lpstr>
      <vt:lpstr>1.5 Katzen App: Zwischen Bildern wechseln</vt:lpstr>
      <vt:lpstr>1.6 Katzen App: Zwischen Bildern, Sound &amp; Text wechseln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Katzen App: Design</dc:title>
  <dc:creator>Dornauer Viktoria</dc:creator>
  <cp:lastModifiedBy>Dornauer Viktoria</cp:lastModifiedBy>
  <cp:revision>2</cp:revision>
  <dcterms:created xsi:type="dcterms:W3CDTF">2023-06-24T21:10:05Z</dcterms:created>
  <dcterms:modified xsi:type="dcterms:W3CDTF">2025-01-05T19:17:10Z</dcterms:modified>
</cp:coreProperties>
</file>