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88825" cy="6872226"/>
            <a:chOff x="0" y="0"/>
            <a:chExt cx="12188825" cy="6872226"/>
          </a:xfrm>
        </p:grpSpPr>
        <p:pic>
          <p:nvPicPr>
            <p:cNvPr id="9" name="Picture 8" descr="HD-PanelTitle-V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" r="47673"/>
            <a:stretch/>
          </p:blipFill>
          <p:spPr>
            <a:xfrm rot="5400000">
              <a:off x="5245268" y="530352"/>
              <a:ext cx="1673352" cy="612648"/>
            </a:xfrm>
            <a:prstGeom prst="rect">
              <a:avLst/>
            </a:prstGeom>
          </p:spPr>
        </p:pic>
        <p:pic>
          <p:nvPicPr>
            <p:cNvPr id="18" name="Picture 17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819"/>
            <a:stretch/>
          </p:blipFill>
          <p:spPr>
            <a:xfrm rot="5400000">
              <a:off x="5263556" y="5747514"/>
              <a:ext cx="1636776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Master-Untertitelformat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0A570FB1-CA9E-4FDD-8265-4FFC7DE6FD47}" type="datetimeFigureOut">
              <a:rPr lang="de-DE" smtClean="0"/>
              <a:t>28.05.2026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D5C88DBE-2170-44AF-BA4A-EB48F2142F49}" type="slidenum">
              <a:rPr lang="de-DE" smtClean="0"/>
              <a:t>‹Nr.›</a:t>
            </a:fld>
            <a:endParaRPr lang="de-DE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74725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70FB1-CA9E-4FDD-8265-4FFC7DE6FD47}" type="datetimeFigureOut">
              <a:rPr lang="de-DE" smtClean="0"/>
              <a:t>28.05.2026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88DBE-2170-44AF-BA4A-EB48F2142F4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11939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70FB1-CA9E-4FDD-8265-4FFC7DE6FD47}" type="datetimeFigureOut">
              <a:rPr lang="de-DE" smtClean="0"/>
              <a:t>28.05.2026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88DBE-2170-44AF-BA4A-EB48F2142F49}" type="slidenum">
              <a:rPr lang="de-DE" smtClean="0"/>
              <a:t>‹Nr.›</a:t>
            </a:fld>
            <a:endParaRPr lang="de-DE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79293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70FB1-CA9E-4FDD-8265-4FFC7DE6FD47}" type="datetimeFigureOut">
              <a:rPr lang="de-DE" smtClean="0"/>
              <a:t>28.05.2026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88DBE-2170-44AF-BA4A-EB48F2142F49}" type="slidenum">
              <a:rPr lang="de-DE" smtClean="0"/>
              <a:t>‹Nr.›</a:t>
            </a:fld>
            <a:endParaRPr lang="de-DE"/>
          </a:p>
        </p:txBody>
      </p:sp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67279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70FB1-CA9E-4FDD-8265-4FFC7DE6FD47}" type="datetimeFigureOut">
              <a:rPr lang="de-DE" smtClean="0"/>
              <a:t>28.05.2026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88DBE-2170-44AF-BA4A-EB48F2142F49}" type="slidenum">
              <a:rPr lang="de-DE" smtClean="0"/>
              <a:t>‹Nr.›</a:t>
            </a:fld>
            <a:endParaRPr lang="de-DE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69968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70FB1-CA9E-4FDD-8265-4FFC7DE6FD47}" type="datetimeFigureOut">
              <a:rPr lang="de-DE" smtClean="0"/>
              <a:t>28.05.2026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88DBE-2170-44AF-BA4A-EB48F2142F49}" type="slidenum">
              <a:rPr lang="de-DE" smtClean="0"/>
              <a:t>‹Nr.›</a:t>
            </a:fld>
            <a:endParaRPr lang="de-DE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55431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70FB1-CA9E-4FDD-8265-4FFC7DE6FD47}" type="datetimeFigureOut">
              <a:rPr lang="de-DE" smtClean="0"/>
              <a:t>28.05.2026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88DBE-2170-44AF-BA4A-EB48F2142F4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70704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70FB1-CA9E-4FDD-8265-4FFC7DE6FD47}" type="datetimeFigureOut">
              <a:rPr lang="de-DE" smtClean="0"/>
              <a:t>28.05.2026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88DBE-2170-44AF-BA4A-EB48F2142F49}" type="slidenum">
              <a:rPr lang="de-DE" smtClean="0"/>
              <a:t>‹Nr.›</a:t>
            </a:fld>
            <a:endParaRPr lang="de-DE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9118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70FB1-CA9E-4FDD-8265-4FFC7DE6FD47}" type="datetimeFigureOut">
              <a:rPr lang="de-DE" smtClean="0"/>
              <a:t>28.05.2026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88DBE-2170-44AF-BA4A-EB48F2142F4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408769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70FB1-CA9E-4FDD-8265-4FFC7DE6FD47}" type="datetimeFigureOut">
              <a:rPr lang="de-DE" smtClean="0"/>
              <a:t>28.05.2026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88DBE-2170-44AF-BA4A-EB48F2142F4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34410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70FB1-CA9E-4FDD-8265-4FFC7DE6FD47}" type="datetimeFigureOut">
              <a:rPr lang="de-DE" smtClean="0"/>
              <a:t>28.05.2026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88DBE-2170-44AF-BA4A-EB48F2142F49}" type="slidenum">
              <a:rPr lang="de-DE" smtClean="0"/>
              <a:t>‹Nr.›</a:t>
            </a:fld>
            <a:endParaRPr lang="de-DE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493503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70FB1-CA9E-4FDD-8265-4FFC7DE6FD47}" type="datetimeFigureOut">
              <a:rPr lang="de-DE" smtClean="0"/>
              <a:t>28.05.2026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88DBE-2170-44AF-BA4A-EB48F2142F49}" type="slidenum">
              <a:rPr lang="de-DE" smtClean="0"/>
              <a:t>‹Nr.›</a:t>
            </a:fld>
            <a:endParaRPr lang="de-DE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236258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70FB1-CA9E-4FDD-8265-4FFC7DE6FD47}" type="datetimeFigureOut">
              <a:rPr lang="de-DE" smtClean="0"/>
              <a:t>28.05.2026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88DBE-2170-44AF-BA4A-EB48F2142F4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95959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 für 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70FB1-CA9E-4FDD-8265-4FFC7DE6FD47}" type="datetimeFigureOut">
              <a:rPr lang="de-DE" smtClean="0"/>
              <a:t>28.05.2026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88DBE-2170-44AF-BA4A-EB48F2142F49}" type="slidenum">
              <a:rPr lang="de-DE" smtClean="0"/>
              <a:t>‹Nr.›</a:t>
            </a:fld>
            <a:endParaRPr lang="de-DE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23195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hr oder Fals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70FB1-CA9E-4FDD-8265-4FFC7DE6FD47}" type="datetimeFigureOut">
              <a:rPr lang="de-DE" smtClean="0"/>
              <a:t>28.05.2026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88DBE-2170-44AF-BA4A-EB48F2142F49}" type="slidenum">
              <a:rPr lang="de-DE" smtClean="0"/>
              <a:t>‹Nr.›</a:t>
            </a:fld>
            <a:endParaRPr lang="de-DE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76147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70FB1-CA9E-4FDD-8265-4FFC7DE6FD47}" type="datetimeFigureOut">
              <a:rPr lang="de-DE" smtClean="0"/>
              <a:t>28.05.2026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88DBE-2170-44AF-BA4A-EB48F2142F49}" type="slidenum">
              <a:rPr lang="de-DE" smtClean="0"/>
              <a:t>‹Nr.›</a:t>
            </a:fld>
            <a:endParaRPr lang="de-DE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870341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570FB1-CA9E-4FDD-8265-4FFC7DE6FD47}" type="datetimeFigureOut">
              <a:rPr lang="de-DE" smtClean="0"/>
              <a:t>28.05.2026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C88DBE-2170-44AF-BA4A-EB48F2142F49}" type="slidenum">
              <a:rPr lang="de-DE" smtClean="0"/>
              <a:t>‹Nr.›</a:t>
            </a:fld>
            <a:endParaRPr lang="de-DE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08839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8" name="Picture 7" descr="HD-PanelContent-V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093"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A570FB1-CA9E-4FDD-8265-4FFC7DE6FD47}" type="datetimeFigureOut">
              <a:rPr lang="de-DE" smtClean="0"/>
              <a:t>28.05.2026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C88DBE-2170-44AF-BA4A-EB48F2142F49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691998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5" r:id="rId1"/>
    <p:sldLayoutId id="2147483716" r:id="rId2"/>
    <p:sldLayoutId id="2147483717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  <p:sldLayoutId id="2147483726" r:id="rId12"/>
    <p:sldLayoutId id="2147483727" r:id="rId13"/>
    <p:sldLayoutId id="2147483728" r:id="rId14"/>
    <p:sldLayoutId id="2147483729" r:id="rId15"/>
    <p:sldLayoutId id="2147483730" r:id="rId16"/>
    <p:sldLayoutId id="2147483731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42B6E39-8E3D-FF3A-E625-54B088E4C21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sz="4400" dirty="0"/>
              <a:t>Textverarbeitungsprogramme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78D66B5B-1337-3B65-B0B4-36081274E88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de-DE" dirty="0"/>
              <a:t>Im Vergleich</a:t>
            </a:r>
          </a:p>
        </p:txBody>
      </p:sp>
    </p:spTree>
    <p:extLst>
      <p:ext uri="{BB962C8B-B14F-4D97-AF65-F5344CB8AC3E}">
        <p14:creationId xmlns:p14="http://schemas.microsoft.com/office/powerpoint/2010/main" val="17339572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>
            <a:extLst>
              <a:ext uri="{FF2B5EF4-FFF2-40B4-BE49-F238E27FC236}">
                <a16:creationId xmlns:a16="http://schemas.microsoft.com/office/drawing/2014/main" id="{9D0C95DA-8A45-0A91-422E-2376DF22A6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Microsoft Word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03C2F719-2BC9-8B0C-0D80-D24EDEBC8C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285750" indent="-285750">
              <a:lnSpc>
                <a:spcPct val="150000"/>
              </a:lnSpc>
              <a:buFont typeface="Garamond" panose="02020404030301010803" pitchFamily="18" charset="0"/>
              <a:buChar char="+"/>
            </a:pPr>
            <a:r>
              <a:rPr lang="de-DE" dirty="0"/>
              <a:t>Einfache Bedienung.</a:t>
            </a:r>
          </a:p>
          <a:p>
            <a:pPr marL="285750" indent="-285750">
              <a:lnSpc>
                <a:spcPct val="150000"/>
              </a:lnSpc>
              <a:buFont typeface="Garamond" panose="02020404030301010803" pitchFamily="18" charset="0"/>
              <a:buChar char="+"/>
            </a:pPr>
            <a:r>
              <a:rPr lang="de-DE" dirty="0"/>
              <a:t>Am weitesten verbreitet.</a:t>
            </a:r>
          </a:p>
          <a:p>
            <a:pPr marL="285750" indent="-285750">
              <a:lnSpc>
                <a:spcPct val="150000"/>
              </a:lnSpc>
              <a:buFont typeface="Garamond" panose="02020404030301010803" pitchFamily="18" charset="0"/>
              <a:buChar char="+"/>
            </a:pPr>
            <a:r>
              <a:rPr lang="de-DE" dirty="0"/>
              <a:t>Kann mit anderen Office-Programmen verbunden werden.</a:t>
            </a:r>
          </a:p>
          <a:p>
            <a:pPr marL="285750" indent="-285750">
              <a:lnSpc>
                <a:spcPct val="150000"/>
              </a:lnSpc>
              <a:buFont typeface="Garamond" panose="02020404030301010803" pitchFamily="18" charset="0"/>
              <a:buChar char="-"/>
            </a:pPr>
            <a:r>
              <a:rPr lang="de-DE" dirty="0"/>
              <a:t>kostenpflichtig</a:t>
            </a:r>
          </a:p>
          <a:p>
            <a:pPr marL="285750" indent="-285750">
              <a:lnSpc>
                <a:spcPct val="150000"/>
              </a:lnSpc>
              <a:buFont typeface="Garamond" panose="02020404030301010803" pitchFamily="18" charset="0"/>
              <a:buChar char="-"/>
            </a:pPr>
            <a:r>
              <a:rPr lang="de-DE" dirty="0"/>
              <a:t>Einfache Änderung in andere Datenformen.</a:t>
            </a:r>
          </a:p>
          <a:p>
            <a:pPr marL="285750" indent="-285750">
              <a:buFont typeface="Garamond" panose="02020404030301010803" pitchFamily="18" charset="0"/>
              <a:buChar char="+"/>
            </a:pPr>
            <a:endParaRPr lang="de-DE" dirty="0"/>
          </a:p>
          <a:p>
            <a:pPr marL="285750" indent="-285750">
              <a:buFont typeface="Garamond" panose="02020404030301010803" pitchFamily="18" charset="0"/>
              <a:buChar char="+"/>
            </a:pPr>
            <a:endParaRPr lang="de-DE" dirty="0"/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1A1A3FF3-E080-2EDA-D718-79A05459977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1" y="885714"/>
            <a:ext cx="1462757" cy="1400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20413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55478DA-9C7F-D450-410F-A8FA635A58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Google Docs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294277C-38F4-C51E-EC6B-80C5707A38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285750" indent="-285750">
              <a:lnSpc>
                <a:spcPct val="150000"/>
              </a:lnSpc>
              <a:buFont typeface="Garamond" panose="02020404030301010803" pitchFamily="18" charset="0"/>
              <a:buChar char="+"/>
            </a:pPr>
            <a:r>
              <a:rPr lang="de-DE" dirty="0"/>
              <a:t>Mehrere Personen können ein einzelnes Dokument bearbeiten.</a:t>
            </a:r>
          </a:p>
          <a:p>
            <a:pPr marL="285750" indent="-285750">
              <a:lnSpc>
                <a:spcPct val="150000"/>
              </a:lnSpc>
              <a:buFont typeface="Garamond" panose="02020404030301010803" pitchFamily="18" charset="0"/>
              <a:buChar char="+"/>
            </a:pPr>
            <a:endParaRPr lang="de-DE" dirty="0"/>
          </a:p>
          <a:p>
            <a:pPr marL="285750" indent="-285750">
              <a:lnSpc>
                <a:spcPct val="150000"/>
              </a:lnSpc>
              <a:buFont typeface="Garamond" panose="02020404030301010803" pitchFamily="18" charset="0"/>
              <a:buChar char="+"/>
            </a:pPr>
            <a:r>
              <a:rPr lang="de-DE" dirty="0"/>
              <a:t>Kostenlos.</a:t>
            </a:r>
          </a:p>
          <a:p>
            <a:pPr marL="285750" indent="-285750">
              <a:lnSpc>
                <a:spcPct val="150000"/>
              </a:lnSpc>
              <a:buFont typeface="Garamond" panose="02020404030301010803" pitchFamily="18" charset="0"/>
              <a:buChar char="+"/>
            </a:pPr>
            <a:r>
              <a:rPr lang="de-DE" dirty="0"/>
              <a:t>Kein Datenverlust, weil alles Online gespeichert wird.</a:t>
            </a:r>
          </a:p>
          <a:p>
            <a:pPr marL="285750" indent="-285750">
              <a:lnSpc>
                <a:spcPct val="150000"/>
              </a:lnSpc>
              <a:buFont typeface="Garamond" panose="02020404030301010803" pitchFamily="18" charset="0"/>
              <a:buChar char="-"/>
            </a:pPr>
            <a:r>
              <a:rPr lang="de-DE" dirty="0"/>
              <a:t>Benötigt Google-Konto (ab 14 Jahren).</a:t>
            </a:r>
          </a:p>
          <a:p>
            <a:pPr marL="285750" indent="-285750">
              <a:lnSpc>
                <a:spcPct val="150000"/>
              </a:lnSpc>
              <a:buFont typeface="Garamond" panose="02020404030301010803" pitchFamily="18" charset="0"/>
              <a:buChar char="-"/>
            </a:pPr>
            <a:r>
              <a:rPr lang="de-DE" dirty="0"/>
              <a:t>Funktioniert ohne Internet nicht.</a:t>
            </a:r>
          </a:p>
          <a:p>
            <a:endParaRPr lang="de-DE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DFF6C31C-98D8-CA03-8C3D-559EBD1DC6C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1" y="934763"/>
            <a:ext cx="981973" cy="1351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36026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4CABFA5-92E0-A603-8A7B-0BCE4D9643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Libre Office</a:t>
            </a:r>
          </a:p>
        </p:txBody>
      </p:sp>
      <p:sp>
        <p:nvSpPr>
          <p:cNvPr id="5" name="Inhaltsplatzhalter 4">
            <a:extLst>
              <a:ext uri="{FF2B5EF4-FFF2-40B4-BE49-F238E27FC236}">
                <a16:creationId xmlns:a16="http://schemas.microsoft.com/office/drawing/2014/main" id="{1D8A0325-6E74-65B3-53C3-7E0B2E2F9E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marL="285750" indent="-285750">
              <a:lnSpc>
                <a:spcPct val="150000"/>
              </a:lnSpc>
              <a:buFont typeface="Garamond" panose="02020404030301010803" pitchFamily="18" charset="0"/>
              <a:buChar char="+"/>
            </a:pPr>
            <a:r>
              <a:rPr lang="de-DE" dirty="0"/>
              <a:t>Mehrere Personen können ein Dokument bearbeiten</a:t>
            </a:r>
          </a:p>
          <a:p>
            <a:pPr marL="285750" indent="-285750">
              <a:lnSpc>
                <a:spcPct val="150000"/>
              </a:lnSpc>
              <a:buFont typeface="Garamond" panose="02020404030301010803" pitchFamily="18" charset="0"/>
              <a:buChar char="+"/>
            </a:pPr>
            <a:r>
              <a:rPr lang="de-DE" dirty="0"/>
              <a:t>kostenlos</a:t>
            </a:r>
          </a:p>
          <a:p>
            <a:pPr marL="285750" indent="-285750">
              <a:lnSpc>
                <a:spcPct val="150000"/>
              </a:lnSpc>
              <a:buFont typeface="Garamond" panose="02020404030301010803" pitchFamily="18" charset="0"/>
              <a:buChar char="+"/>
            </a:pPr>
            <a:r>
              <a:rPr lang="de-DE" dirty="0"/>
              <a:t>Kein Datenverlust, weil alles Online gespeichert wird</a:t>
            </a:r>
          </a:p>
          <a:p>
            <a:pPr marL="285750" indent="-285750">
              <a:lnSpc>
                <a:spcPct val="150000"/>
              </a:lnSpc>
              <a:buFont typeface="Garamond" panose="02020404030301010803" pitchFamily="18" charset="0"/>
              <a:buChar char="-"/>
            </a:pPr>
            <a:r>
              <a:rPr lang="de-DE" dirty="0"/>
              <a:t>Benötigt Google-Konto (ab 14 Jahren)</a:t>
            </a:r>
          </a:p>
          <a:p>
            <a:pPr marL="285750" indent="-285750">
              <a:lnSpc>
                <a:spcPct val="150000"/>
              </a:lnSpc>
              <a:buFont typeface="Garamond" panose="02020404030301010803" pitchFamily="18" charset="0"/>
              <a:buChar char="-"/>
            </a:pPr>
            <a:r>
              <a:rPr lang="de-DE" dirty="0"/>
              <a:t>Funktioniert ohne Internet nicht</a:t>
            </a:r>
          </a:p>
          <a:p>
            <a:endParaRPr lang="de-DE" dirty="0"/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FA0F1841-45F1-FCAC-7968-8755C4E42C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137" y="742511"/>
            <a:ext cx="1543488" cy="15434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707203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sch">
  <a:themeElements>
    <a:clrScheme name="Organisch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Organisch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sch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039A4B3-0617-4CFC-B614-27363ECC28A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0</TotalTime>
  <Words>87</Words>
  <Application>Microsoft Office PowerPoint</Application>
  <PresentationFormat>Breitbild</PresentationFormat>
  <Paragraphs>21</Paragraphs>
  <Slides>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7" baseType="lpstr">
      <vt:lpstr>Arial</vt:lpstr>
      <vt:lpstr>Garamond</vt:lpstr>
      <vt:lpstr>Organisch</vt:lpstr>
      <vt:lpstr>Textverarbeitungsprogramme</vt:lpstr>
      <vt:lpstr>Microsoft Word</vt:lpstr>
      <vt:lpstr>Google Docs</vt:lpstr>
      <vt:lpstr>Libre Office</vt:lpstr>
    </vt:vector>
  </TitlesOfParts>
  <Company>Land Tirol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ZOLLER Lukas</dc:creator>
  <cp:lastModifiedBy>ZOLLER Lukas</cp:lastModifiedBy>
  <cp:revision>23</cp:revision>
  <dcterms:created xsi:type="dcterms:W3CDTF">2026-05-27T09:41:32Z</dcterms:created>
  <dcterms:modified xsi:type="dcterms:W3CDTF">2026-05-28T08:41:35Z</dcterms:modified>
</cp:coreProperties>
</file>